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D777-33E8-40E9-82C1-1DDCA7F64F13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1D75-A01F-49E3-8825-172CEEFDEB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4671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D777-33E8-40E9-82C1-1DDCA7F64F13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1D75-A01F-49E3-8825-172CEEFDEB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71190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D777-33E8-40E9-82C1-1DDCA7F64F13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1D75-A01F-49E3-8825-172CEEFDEB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0296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D777-33E8-40E9-82C1-1DDCA7F64F13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1D75-A01F-49E3-8825-172CEEFDEB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4614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D777-33E8-40E9-82C1-1DDCA7F64F13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1D75-A01F-49E3-8825-172CEEFDEB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3511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D777-33E8-40E9-82C1-1DDCA7F64F13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1D75-A01F-49E3-8825-172CEEFDEB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9145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D777-33E8-40E9-82C1-1DDCA7F64F13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1D75-A01F-49E3-8825-172CEEFDEB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4881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D777-33E8-40E9-82C1-1DDCA7F64F13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1D75-A01F-49E3-8825-172CEEFDEB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0279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D777-33E8-40E9-82C1-1DDCA7F64F13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1D75-A01F-49E3-8825-172CEEFDEB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8495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D777-33E8-40E9-82C1-1DDCA7F64F13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1D75-A01F-49E3-8825-172CEEFDEB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4519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D777-33E8-40E9-82C1-1DDCA7F64F13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1D75-A01F-49E3-8825-172CEEFDEB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1372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5D777-33E8-40E9-82C1-1DDCA7F64F13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31D75-A01F-49E3-8825-172CEEFDEB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74171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63888" y="4462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Audacity</a:t>
            </a:r>
            <a:endParaRPr lang="es-E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71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1907704" y="44624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onda de sonido en </a:t>
            </a:r>
            <a:r>
              <a:rPr lang="es-E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Audacity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9144000" cy="2481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51520" y="494116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Intensidad del sonido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8" name="7 Conector recto"/>
          <p:cNvCxnSpPr>
            <a:endCxn id="6" idx="3"/>
          </p:cNvCxnSpPr>
          <p:nvPr/>
        </p:nvCxnSpPr>
        <p:spPr>
          <a:xfrm>
            <a:off x="2627784" y="5125834"/>
            <a:ext cx="2880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flipV="1">
            <a:off x="2915816" y="3429000"/>
            <a:ext cx="0" cy="16968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2915816" y="3429000"/>
            <a:ext cx="43204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2915816" y="4437112"/>
            <a:ext cx="43204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3635896" y="494116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Sonidos fuertes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20" name="19 Conector recto de flecha"/>
          <p:cNvCxnSpPr/>
          <p:nvPr/>
        </p:nvCxnSpPr>
        <p:spPr>
          <a:xfrm flipH="1" flipV="1">
            <a:off x="3491880" y="4277417"/>
            <a:ext cx="504056" cy="66375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4283968" y="4437112"/>
            <a:ext cx="144016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5508104" y="494116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Sonidos de mediana intensidad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24" name="23 Conector recto de flecha"/>
          <p:cNvCxnSpPr/>
          <p:nvPr/>
        </p:nvCxnSpPr>
        <p:spPr>
          <a:xfrm flipH="1" flipV="1">
            <a:off x="6084168" y="4277417"/>
            <a:ext cx="216024" cy="66375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flipV="1">
            <a:off x="6516216" y="4149080"/>
            <a:ext cx="0" cy="8484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7668344" y="49411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Sonido débil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30" name="29 Conector recto de flecha"/>
          <p:cNvCxnSpPr/>
          <p:nvPr/>
        </p:nvCxnSpPr>
        <p:spPr>
          <a:xfrm flipH="1" flipV="1">
            <a:off x="7524328" y="4077072"/>
            <a:ext cx="648072" cy="8640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 rot="16200000">
            <a:off x="-175882" y="270427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Dos canales (estéreo)</a:t>
            </a:r>
            <a:endParaRPr lang="es-ES" b="1" dirty="0"/>
          </a:p>
        </p:txBody>
      </p:sp>
      <p:sp>
        <p:nvSpPr>
          <p:cNvPr id="1024" name="1023 CuadroTexto"/>
          <p:cNvSpPr txBox="1"/>
          <p:nvPr/>
        </p:nvSpPr>
        <p:spPr>
          <a:xfrm>
            <a:off x="2051720" y="125946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Línea de reproducción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1028" name="1027 Conector recto de flecha"/>
          <p:cNvCxnSpPr/>
          <p:nvPr/>
        </p:nvCxnSpPr>
        <p:spPr>
          <a:xfrm>
            <a:off x="2483768" y="1556792"/>
            <a:ext cx="0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4211960" y="9087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Duración del sonido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1030" name="1029 Conector recto"/>
          <p:cNvCxnSpPr/>
          <p:nvPr/>
        </p:nvCxnSpPr>
        <p:spPr>
          <a:xfrm flipV="1">
            <a:off x="1979712" y="1052736"/>
            <a:ext cx="0" cy="288032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1031 Conector recto"/>
          <p:cNvCxnSpPr/>
          <p:nvPr/>
        </p:nvCxnSpPr>
        <p:spPr>
          <a:xfrm>
            <a:off x="1763688" y="1196752"/>
            <a:ext cx="705678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 flipV="1">
            <a:off x="8604448" y="1052736"/>
            <a:ext cx="0" cy="288032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1451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496" y="29156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Zona de pistas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Los efectos de sonido en </a:t>
            </a:r>
            <a:r>
              <a:rPr lang="es-E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Audacity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67156"/>
            <a:ext cx="2257425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2 Conector recto de flecha"/>
          <p:cNvCxnSpPr/>
          <p:nvPr/>
        </p:nvCxnSpPr>
        <p:spPr>
          <a:xfrm flipH="1">
            <a:off x="3540472" y="1124744"/>
            <a:ext cx="9595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324100"/>
            <a:ext cx="29432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7308304" y="278092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Valor en dB</a:t>
            </a:r>
            <a:endParaRPr lang="es-ES" dirty="0"/>
          </a:p>
        </p:txBody>
      </p:sp>
      <p:cxnSp>
        <p:nvCxnSpPr>
          <p:cNvPr id="9" name="8 Conector recto de flecha"/>
          <p:cNvCxnSpPr>
            <a:stCxn id="7" idx="1"/>
          </p:cNvCxnSpPr>
          <p:nvPr/>
        </p:nvCxnSpPr>
        <p:spPr>
          <a:xfrm flipH="1">
            <a:off x="6300192" y="296559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308304" y="342900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Máximo (0.0)</a:t>
            </a:r>
            <a:endParaRPr lang="es-ES" dirty="0"/>
          </a:p>
        </p:txBody>
      </p:sp>
      <p:cxnSp>
        <p:nvCxnSpPr>
          <p:cNvPr id="15" name="14 Conector recto de flecha"/>
          <p:cNvCxnSpPr/>
          <p:nvPr/>
        </p:nvCxnSpPr>
        <p:spPr>
          <a:xfrm flipH="1">
            <a:off x="6300192" y="357301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7092280" y="371703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Permite superar el máximo</a:t>
            </a:r>
            <a:endParaRPr lang="es-ES" dirty="0"/>
          </a:p>
        </p:txBody>
      </p:sp>
      <p:cxnSp>
        <p:nvCxnSpPr>
          <p:cNvPr id="17" name="16 Conector recto de flecha"/>
          <p:cNvCxnSpPr/>
          <p:nvPr/>
        </p:nvCxnSpPr>
        <p:spPr>
          <a:xfrm flipH="1">
            <a:off x="6084168" y="393305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1451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496" y="29156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Zona de pistas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Los efectos de sonido en </a:t>
            </a:r>
            <a:r>
              <a:rPr lang="es-E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Audacity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67156"/>
            <a:ext cx="2257425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 flipH="1">
            <a:off x="3540472" y="1340768"/>
            <a:ext cx="9595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9275" y="1916832"/>
            <a:ext cx="211455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0660" y="3501008"/>
            <a:ext cx="21717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788024" y="24208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antes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499992" y="399577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después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430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496" y="29156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Zona de pistas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Los efectos de sonido en </a:t>
            </a:r>
            <a:r>
              <a:rPr lang="es-E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Audacity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67156"/>
            <a:ext cx="2257425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 flipH="1">
            <a:off x="3540472" y="1772816"/>
            <a:ext cx="9595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8082" y="2148754"/>
            <a:ext cx="311467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2 Conector recto de flecha"/>
          <p:cNvCxnSpPr/>
          <p:nvPr/>
        </p:nvCxnSpPr>
        <p:spPr>
          <a:xfrm flipH="1">
            <a:off x="4932040" y="366271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6372200" y="366271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4355976" y="3275692"/>
            <a:ext cx="125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C00000"/>
                </a:solidFill>
              </a:rPr>
              <a:t>Más lento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552728" y="3284984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C00000"/>
                </a:solidFill>
              </a:rPr>
              <a:t>Más rápido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004048" y="4715852"/>
            <a:ext cx="1907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Duración del intervalo original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056784" y="4725144"/>
            <a:ext cx="1907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Duración del nuevo intervalo</a:t>
            </a:r>
            <a:endParaRPr lang="es-ES" dirty="0"/>
          </a:p>
        </p:txBody>
      </p:sp>
      <p:cxnSp>
        <p:nvCxnSpPr>
          <p:cNvPr id="12" name="11 Conector recto de flecha"/>
          <p:cNvCxnSpPr/>
          <p:nvPr/>
        </p:nvCxnSpPr>
        <p:spPr>
          <a:xfrm flipV="1">
            <a:off x="5615608" y="4221088"/>
            <a:ext cx="469811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16" idx="0"/>
          </p:cNvCxnSpPr>
          <p:nvPr/>
        </p:nvCxnSpPr>
        <p:spPr>
          <a:xfrm flipH="1" flipV="1">
            <a:off x="7380312" y="4221088"/>
            <a:ext cx="630324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430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496" y="29156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Zona de pistas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Los efectos de sonido en </a:t>
            </a:r>
            <a:r>
              <a:rPr lang="es-E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Audacity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67156"/>
            <a:ext cx="2257425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 flipH="1">
            <a:off x="3540472" y="1988840"/>
            <a:ext cx="9595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04015"/>
            <a:ext cx="395287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430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496" y="29156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Zona de pistas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Los efectos de sonido en </a:t>
            </a:r>
            <a:r>
              <a:rPr lang="es-E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Audacity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67156"/>
            <a:ext cx="2257425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 flipH="1">
            <a:off x="3540472" y="2996952"/>
            <a:ext cx="9595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0213" y="2167293"/>
            <a:ext cx="4143375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430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496" y="29156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Zona de pistas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Los efectos de sonido en </a:t>
            </a:r>
            <a:r>
              <a:rPr lang="es-E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Audacity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67156"/>
            <a:ext cx="2257425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 flipH="1">
            <a:off x="3540472" y="3212976"/>
            <a:ext cx="9595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11924" y="1916832"/>
            <a:ext cx="24765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07085"/>
            <a:ext cx="170497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004048" y="248360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Antes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004048" y="40677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Después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430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496" y="29156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Zona de pistas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Los efectos de sonido en </a:t>
            </a:r>
            <a:r>
              <a:rPr lang="es-E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Audacity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67156"/>
            <a:ext cx="2257425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 flipH="1">
            <a:off x="3540472" y="3645024"/>
            <a:ext cx="9595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236" y="1850018"/>
            <a:ext cx="4269425" cy="315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430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496" y="29156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Zona de pistas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Los efectos de sonido en </a:t>
            </a:r>
            <a:r>
              <a:rPr lang="es-E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Audacity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67156"/>
            <a:ext cx="2257425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 flipH="1">
            <a:off x="3131840" y="5085184"/>
            <a:ext cx="9595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37137" y="1587566"/>
            <a:ext cx="480060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430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496" y="29156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Zona de pistas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Los efectos de sonido en </a:t>
            </a:r>
            <a:r>
              <a:rPr lang="es-E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Audacity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67156"/>
            <a:ext cx="2257425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430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51520" y="3326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Barra de menús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2195736" y="517322"/>
            <a:ext cx="0" cy="4634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flipH="1">
            <a:off x="1907704" y="517322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0" y="836712"/>
            <a:ext cx="2915816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482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Grabación de sonidos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76872"/>
            <a:ext cx="2428875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2 Conector recto de flecha"/>
          <p:cNvCxnSpPr/>
          <p:nvPr/>
        </p:nvCxnSpPr>
        <p:spPr>
          <a:xfrm>
            <a:off x="2699792" y="1556792"/>
            <a:ext cx="936104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5776739" y="2420888"/>
            <a:ext cx="3115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/>
              <a:t>Captación de sonidos por micrófonos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/>
              <a:t>Captación de sonidos que entran en la tarjeta de sonido</a:t>
            </a:r>
            <a:endParaRPr lang="es-ES" sz="1400" dirty="0"/>
          </a:p>
        </p:txBody>
      </p:sp>
      <p:cxnSp>
        <p:nvCxnSpPr>
          <p:cNvPr id="11" name="10 Conector recto de flecha"/>
          <p:cNvCxnSpPr/>
          <p:nvPr/>
        </p:nvCxnSpPr>
        <p:spPr>
          <a:xfrm flipH="1">
            <a:off x="5076056" y="2564904"/>
            <a:ext cx="700683" cy="3330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H="1">
            <a:off x="5076057" y="3019822"/>
            <a:ext cx="79208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3227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24025"/>
            <a:ext cx="7620000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Elipse"/>
          <p:cNvSpPr/>
          <p:nvPr/>
        </p:nvSpPr>
        <p:spPr>
          <a:xfrm>
            <a:off x="2195736" y="2132856"/>
            <a:ext cx="38884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Grabación de sonidos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639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Sincronización de pistas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7" y="1844824"/>
            <a:ext cx="8280920" cy="323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6639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7" y="1844824"/>
            <a:ext cx="8280920" cy="323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92896"/>
            <a:ext cx="3674819" cy="1378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Conector recto de flecha"/>
          <p:cNvCxnSpPr/>
          <p:nvPr/>
        </p:nvCxnSpPr>
        <p:spPr>
          <a:xfrm>
            <a:off x="2555776" y="1340768"/>
            <a:ext cx="0" cy="158417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6228184" y="249289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Seleccionar pista y mover horizontalmente.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0" y="44624"/>
            <a:ext cx="911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Sincronización de pistas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639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35496" y="190754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Botones de grabación/reproducción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9" name="8 Conector recto de flecha"/>
          <p:cNvCxnSpPr/>
          <p:nvPr/>
        </p:nvCxnSpPr>
        <p:spPr>
          <a:xfrm flipV="1">
            <a:off x="539552" y="1350060"/>
            <a:ext cx="0" cy="638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35496" y="1115452"/>
            <a:ext cx="2124236" cy="2973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482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987824" y="2001614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Niveles de grabación y reproducción L - R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3" name="2 Conector recto de flecha"/>
          <p:cNvCxnSpPr/>
          <p:nvPr/>
        </p:nvCxnSpPr>
        <p:spPr>
          <a:xfrm flipV="1">
            <a:off x="3491880" y="1196752"/>
            <a:ext cx="0" cy="804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V="1">
            <a:off x="4427984" y="1196752"/>
            <a:ext cx="0" cy="804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2915816" y="980728"/>
            <a:ext cx="2088232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482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5436096" y="200161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Volumen grabación y reproducción L - R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3" name="2 Conector recto de flecha"/>
          <p:cNvCxnSpPr/>
          <p:nvPr/>
        </p:nvCxnSpPr>
        <p:spPr>
          <a:xfrm flipV="1">
            <a:off x="6228184" y="1268760"/>
            <a:ext cx="0" cy="7328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5076056" y="980728"/>
            <a:ext cx="2304256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482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496" y="29156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Zona de pistas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47664" y="1772816"/>
            <a:ext cx="7416824" cy="3240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755576" y="2348880"/>
            <a:ext cx="0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755576" y="234888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755576" y="3366284"/>
            <a:ext cx="0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755576" y="393305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482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496" y="191683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Línea de tiempo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907704" y="2101498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V="1">
            <a:off x="2771800" y="1772816"/>
            <a:ext cx="0" cy="328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9354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496" y="413978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Calidad del proyecto (frecuencia de muestreo)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3" name="2 Conector recto de flecha"/>
          <p:cNvCxnSpPr/>
          <p:nvPr/>
        </p:nvCxnSpPr>
        <p:spPr>
          <a:xfrm>
            <a:off x="107504" y="450912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1451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18492" cy="512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763688" y="2132856"/>
            <a:ext cx="59046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Herramientas del programa: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chemeClr val="bg1"/>
                </a:solidFill>
              </a:rPr>
              <a:t>Selección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chemeClr val="bg1"/>
                </a:solidFill>
              </a:rPr>
              <a:t>Envolvente (aumentar o disminuir volumen)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chemeClr val="bg1"/>
                </a:solidFill>
              </a:rPr>
              <a:t>Dibujo (edición de muestra)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chemeClr val="bg1"/>
                </a:solidFill>
              </a:rPr>
              <a:t>Ampliación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chemeClr val="bg1"/>
                </a:solidFill>
              </a:rPr>
              <a:t>Desplazamiento de pista en tiempo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err="1" smtClean="0">
                <a:solidFill>
                  <a:schemeClr val="bg1"/>
                </a:solidFill>
              </a:rPr>
              <a:t>Multiherramienta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 flipV="1">
            <a:off x="2555776" y="1400002"/>
            <a:ext cx="0" cy="7328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2232217" y="980728"/>
            <a:ext cx="683599" cy="426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3918</TotalTime>
  <Words>230</Words>
  <Application>Microsoft Office PowerPoint</Application>
  <PresentationFormat>Presentación en pantalla (4:3)</PresentationFormat>
  <Paragraphs>59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Durango</dc:creator>
  <cp:lastModifiedBy>María</cp:lastModifiedBy>
  <cp:revision>19</cp:revision>
  <dcterms:created xsi:type="dcterms:W3CDTF">2013-08-17T15:01:46Z</dcterms:created>
  <dcterms:modified xsi:type="dcterms:W3CDTF">2013-11-11T08:57:00Z</dcterms:modified>
</cp:coreProperties>
</file>