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06" r:id="rId3"/>
    <p:sldId id="305" r:id="rId4"/>
    <p:sldId id="259" r:id="rId5"/>
    <p:sldId id="285" r:id="rId6"/>
    <p:sldId id="294" r:id="rId7"/>
    <p:sldId id="268" r:id="rId8"/>
    <p:sldId id="295" r:id="rId9"/>
    <p:sldId id="256" r:id="rId10"/>
    <p:sldId id="296" r:id="rId11"/>
    <p:sldId id="290" r:id="rId12"/>
    <p:sldId id="297" r:id="rId13"/>
    <p:sldId id="280" r:id="rId14"/>
    <p:sldId id="298" r:id="rId15"/>
    <p:sldId id="257" r:id="rId16"/>
    <p:sldId id="299" r:id="rId17"/>
    <p:sldId id="281" r:id="rId18"/>
    <p:sldId id="300" r:id="rId19"/>
    <p:sldId id="269" r:id="rId20"/>
    <p:sldId id="301" r:id="rId21"/>
    <p:sldId id="264" r:id="rId22"/>
    <p:sldId id="303" r:id="rId23"/>
    <p:sldId id="286" r:id="rId24"/>
    <p:sldId id="302" r:id="rId25"/>
    <p:sldId id="287" r:id="rId26"/>
    <p:sldId id="304" r:id="rId27"/>
    <p:sldId id="293" r:id="rId28"/>
    <p:sldId id="291" r:id="rId29"/>
    <p:sldId id="284" r:id="rId30"/>
    <p:sldId id="292"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FF00"/>
    <a:srgbClr val="97E4FF"/>
    <a:srgbClr val="6DD9FF"/>
    <a:srgbClr val="B07BD7"/>
    <a:srgbClr val="F8EB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6E7EC3-FBF5-4348-9135-9E93A8101B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30EA5E57-8266-477E-9A8D-031BFD17B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9F271466-C4C3-4791-BFB4-E017E6DF18C8}"/>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5" name="Marcador de pie de página 4">
            <a:extLst>
              <a:ext uri="{FF2B5EF4-FFF2-40B4-BE49-F238E27FC236}">
                <a16:creationId xmlns:a16="http://schemas.microsoft.com/office/drawing/2014/main" xmlns="" id="{F8C2078D-F3C4-4D2F-8B50-2A4CFB99DD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EAE2865-14B1-4761-9550-8ABB99D8C8F4}"/>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116321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3E5F6D-D8C4-46FC-8B35-1AFC02BE7E3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016CAF85-10E0-4D87-A5D9-A1C6C96FAD5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9D53825-2A78-486B-8316-90685A6C4740}"/>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5" name="Marcador de pie de página 4">
            <a:extLst>
              <a:ext uri="{FF2B5EF4-FFF2-40B4-BE49-F238E27FC236}">
                <a16:creationId xmlns:a16="http://schemas.microsoft.com/office/drawing/2014/main" xmlns="" id="{B04CADDB-6988-4F09-933B-B10B6BA65B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E4616C44-1DE8-4D7B-B606-BD92268E24F7}"/>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26038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39882CF-4918-46AA-9CCB-9D3B86F2FD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9600F5D7-3AF2-4995-94E2-532FD1E4116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841C49C-4E39-46A7-BB5A-D9EDE7C29C12}"/>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5" name="Marcador de pie de página 4">
            <a:extLst>
              <a:ext uri="{FF2B5EF4-FFF2-40B4-BE49-F238E27FC236}">
                <a16:creationId xmlns:a16="http://schemas.microsoft.com/office/drawing/2014/main" xmlns="" id="{35E4B5C8-9BE0-48D1-A662-7FE61A9B0D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625A488F-F428-4DD3-BC4E-A2A3CC715BD5}"/>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222418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EE512F-AB6A-4345-9EE7-B27AC5D1D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E0F08852-9BE2-41C9-85C5-4EDCBDBBA42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89AD170-CF5A-45C6-8224-364681CD78F4}"/>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5" name="Marcador de pie de página 4">
            <a:extLst>
              <a:ext uri="{FF2B5EF4-FFF2-40B4-BE49-F238E27FC236}">
                <a16:creationId xmlns:a16="http://schemas.microsoft.com/office/drawing/2014/main" xmlns="" id="{AAAEB4B5-61E6-4710-B781-A165AFFB5D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710C9E7-EB50-4099-85BD-4F7E0F2B99EC}"/>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13355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0AC185-5B70-4D25-A0B0-455BB67E7F5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37479F1-1F84-4DEE-AB23-824738B35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06E1B32C-25C3-453B-A21C-DCE867697FA7}"/>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5" name="Marcador de pie de página 4">
            <a:extLst>
              <a:ext uri="{FF2B5EF4-FFF2-40B4-BE49-F238E27FC236}">
                <a16:creationId xmlns:a16="http://schemas.microsoft.com/office/drawing/2014/main" xmlns="" id="{1DD9095C-F74E-4F00-8C3F-5A74A97B3C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08CBE4E-25AC-4882-97E5-1DE59B9C6208}"/>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150678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D3DEDD-1C26-4337-8CEA-3A3E627A06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26888A7-0B83-4F10-A8B9-213DA11625F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3B534253-C897-4C85-B1A7-EB363DCFD24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76D21E44-D8EC-468F-BF2C-4AC0B895202B}"/>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6" name="Marcador de pie de página 5">
            <a:extLst>
              <a:ext uri="{FF2B5EF4-FFF2-40B4-BE49-F238E27FC236}">
                <a16:creationId xmlns:a16="http://schemas.microsoft.com/office/drawing/2014/main" xmlns="" id="{B15CA64B-131B-45F4-AE45-08CB1337A69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916A2F5-A158-484B-BB57-C724A423E5D6}"/>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275757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EA1D13-026A-4572-BA81-0C1B394CEB1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DA74341-7ED8-4F82-A3B8-990F681E6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CFEE1CC4-EB5B-44BC-A00A-A7907D1126E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35BA766D-5CA4-43A4-A816-C86E97C652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18B4D15C-30EF-4104-A0FF-324C1D6DAD74}"/>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A1B06422-90F5-4ACC-90B8-ECAF682227B2}"/>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8" name="Marcador de pie de página 7">
            <a:extLst>
              <a:ext uri="{FF2B5EF4-FFF2-40B4-BE49-F238E27FC236}">
                <a16:creationId xmlns:a16="http://schemas.microsoft.com/office/drawing/2014/main" xmlns="" id="{4491DE60-E032-40B4-8809-33932AB95B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9F11FA67-913A-4F0D-AEE1-55ED8372EF41}"/>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347474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404C84-1ACD-4990-93B6-AEB1F502EFD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CB6BAFFE-0A99-4630-8D47-3F0A1066CCA4}"/>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4" name="Marcador de pie de página 3">
            <a:extLst>
              <a:ext uri="{FF2B5EF4-FFF2-40B4-BE49-F238E27FC236}">
                <a16:creationId xmlns:a16="http://schemas.microsoft.com/office/drawing/2014/main" xmlns="" id="{3B757683-A279-43D0-91AA-59D027448C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FA1039BF-170B-4CEF-869F-3818053F9EFD}"/>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251178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42FD4295-FFE5-4347-BD03-4B0E3D795148}"/>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3" name="Marcador de pie de página 2">
            <a:extLst>
              <a:ext uri="{FF2B5EF4-FFF2-40B4-BE49-F238E27FC236}">
                <a16:creationId xmlns:a16="http://schemas.microsoft.com/office/drawing/2014/main" xmlns="" id="{BDD2F943-AF94-4683-BED9-445D0055264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DC3572BE-728F-4C5A-8133-A7522ECFA7F2}"/>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403824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2F3F8B-6AFE-43FB-8F33-9872186A8F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48A696A-A0EE-4E19-A5EB-789F24488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5115949C-975C-4009-A7B3-C7E24231E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0E132D7-5135-4524-8BB5-B5D8CACD1A2D}"/>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6" name="Marcador de pie de página 5">
            <a:extLst>
              <a:ext uri="{FF2B5EF4-FFF2-40B4-BE49-F238E27FC236}">
                <a16:creationId xmlns:a16="http://schemas.microsoft.com/office/drawing/2014/main" xmlns="" id="{363CF9DE-E131-452B-A6D1-B525249ABC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B0328E2-AC3F-4A60-A322-FC2DCECE6C88}"/>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45144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C19A024-0164-4CED-8909-43825BABDD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29382747-A91B-4D4E-85CF-8013AD8851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A35A8869-67A4-4ED1-98B5-786437F65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DF2B79E-5273-4072-AE1D-13BA381801B3}"/>
              </a:ext>
            </a:extLst>
          </p:cNvPr>
          <p:cNvSpPr>
            <a:spLocks noGrp="1"/>
          </p:cNvSpPr>
          <p:nvPr>
            <p:ph type="dt" sz="half" idx="10"/>
          </p:nvPr>
        </p:nvSpPr>
        <p:spPr/>
        <p:txBody>
          <a:bodyPr/>
          <a:lstStyle/>
          <a:p>
            <a:fld id="{2137F172-3005-4D8F-8059-A9D615429CE0}" type="datetimeFigureOut">
              <a:rPr lang="es-ES" smtClean="0"/>
              <a:pPr/>
              <a:t>02/06/2019</a:t>
            </a:fld>
            <a:endParaRPr lang="es-ES"/>
          </a:p>
        </p:txBody>
      </p:sp>
      <p:sp>
        <p:nvSpPr>
          <p:cNvPr id="6" name="Marcador de pie de página 5">
            <a:extLst>
              <a:ext uri="{FF2B5EF4-FFF2-40B4-BE49-F238E27FC236}">
                <a16:creationId xmlns:a16="http://schemas.microsoft.com/office/drawing/2014/main" xmlns="" id="{64724D01-3243-4B69-8450-4FAD3384E1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48415FE7-F206-4C7C-A929-B0EB61A19DC5}"/>
              </a:ext>
            </a:extLst>
          </p:cNvPr>
          <p:cNvSpPr>
            <a:spLocks noGrp="1"/>
          </p:cNvSpPr>
          <p:nvPr>
            <p:ph type="sldNum" sz="quarter" idx="12"/>
          </p:nvPr>
        </p:nvSpPr>
        <p:spPr/>
        <p:txBody>
          <a:bodyPr/>
          <a:lstStyle/>
          <a:p>
            <a:fld id="{46FA78DD-2A66-400F-8719-ECE3EF301CE2}" type="slidenum">
              <a:rPr lang="es-ES" smtClean="0"/>
              <a:pPr/>
              <a:t>‹Nº›</a:t>
            </a:fld>
            <a:endParaRPr lang="es-ES"/>
          </a:p>
        </p:txBody>
      </p:sp>
    </p:spTree>
    <p:extLst>
      <p:ext uri="{BB962C8B-B14F-4D97-AF65-F5344CB8AC3E}">
        <p14:creationId xmlns:p14="http://schemas.microsoft.com/office/powerpoint/2010/main" val="171441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6B0056F-E416-4EFF-98CD-33147EBBA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5C8FBD4-35DC-4146-884C-67735812E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06A477F-DFFE-48EC-BE10-B4271E917D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7F172-3005-4D8F-8059-A9D615429CE0}" type="datetimeFigureOut">
              <a:rPr lang="es-ES" smtClean="0"/>
              <a:pPr/>
              <a:t>02/06/2019</a:t>
            </a:fld>
            <a:endParaRPr lang="es-ES"/>
          </a:p>
        </p:txBody>
      </p:sp>
      <p:sp>
        <p:nvSpPr>
          <p:cNvPr id="5" name="Marcador de pie de página 4">
            <a:extLst>
              <a:ext uri="{FF2B5EF4-FFF2-40B4-BE49-F238E27FC236}">
                <a16:creationId xmlns:a16="http://schemas.microsoft.com/office/drawing/2014/main" xmlns="" id="{22E29671-EC8A-4291-B9BD-FB56423F9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394EA831-CA31-4F61-9B3B-BDD5D0FE9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A78DD-2A66-400F-8719-ECE3EF301CE2}" type="slidenum">
              <a:rPr lang="es-ES" smtClean="0"/>
              <a:pPr/>
              <a:t>‹Nº›</a:t>
            </a:fld>
            <a:endParaRPr lang="es-ES"/>
          </a:p>
        </p:txBody>
      </p:sp>
    </p:spTree>
    <p:extLst>
      <p:ext uri="{BB962C8B-B14F-4D97-AF65-F5344CB8AC3E}">
        <p14:creationId xmlns:p14="http://schemas.microsoft.com/office/powerpoint/2010/main" val="4254198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2A7D7F11-3F7D-436C-BF8E-10902D3BDFBC}"/>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26" name="Picture 2" descr="Imagen relacionada">
            <a:extLst>
              <a:ext uri="{FF2B5EF4-FFF2-40B4-BE49-F238E27FC236}">
                <a16:creationId xmlns:a16="http://schemas.microsoft.com/office/drawing/2014/main" xmlns="" id="{38262CED-0243-4B7E-95EE-2CAFB90B0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227" y="197963"/>
            <a:ext cx="8229600" cy="61722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EC9003EB-8A8C-4B68-B35C-377113F1636F}"/>
              </a:ext>
            </a:extLst>
          </p:cNvPr>
          <p:cNvSpPr txBox="1"/>
          <p:nvPr/>
        </p:nvSpPr>
        <p:spPr>
          <a:xfrm>
            <a:off x="3242821" y="305068"/>
            <a:ext cx="6740164" cy="6247864"/>
          </a:xfrm>
          <a:prstGeom prst="rect">
            <a:avLst/>
          </a:prstGeom>
          <a:noFill/>
        </p:spPr>
        <p:txBody>
          <a:bodyPr wrap="square" rtlCol="0">
            <a:spAutoFit/>
          </a:bodyPr>
          <a:lstStyle/>
          <a:p>
            <a:r>
              <a:rPr lang="es-ES" sz="40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XX</a:t>
            </a:r>
          </a:p>
        </p:txBody>
      </p:sp>
      <p:sp>
        <p:nvSpPr>
          <p:cNvPr id="6" name="CuadroTexto 5">
            <a:extLst>
              <a:ext uri="{FF2B5EF4-FFF2-40B4-BE49-F238E27FC236}">
                <a16:creationId xmlns:a16="http://schemas.microsoft.com/office/drawing/2014/main" xmlns="" id="{E547B8CE-5A8A-4868-8D10-DD36E277BFBE}"/>
              </a:ext>
            </a:extLst>
          </p:cNvPr>
          <p:cNvSpPr txBox="1"/>
          <p:nvPr/>
        </p:nvSpPr>
        <p:spPr>
          <a:xfrm>
            <a:off x="0" y="-226249"/>
            <a:ext cx="12191999" cy="1323439"/>
          </a:xfrm>
          <a:prstGeom prst="rect">
            <a:avLst/>
          </a:prstGeom>
          <a:noFill/>
        </p:spPr>
        <p:txBody>
          <a:bodyPr wrap="square" rtlCol="0">
            <a:spAutoFit/>
          </a:bodyPr>
          <a:lstStyle/>
          <a:p>
            <a:pPr algn="ctr"/>
            <a:r>
              <a:rPr lang="es-ES" sz="8000" b="1" dirty="0">
                <a:solidFill>
                  <a:schemeClr val="bg1"/>
                </a:solidFill>
                <a:latin typeface="Cronos Pro" panose="020C0502030403020304" pitchFamily="34" charset="0"/>
              </a:rPr>
              <a:t> </a:t>
            </a:r>
          </a:p>
        </p:txBody>
      </p:sp>
      <p:sp>
        <p:nvSpPr>
          <p:cNvPr id="2" name="CuadroTexto 1">
            <a:extLst>
              <a:ext uri="{FF2B5EF4-FFF2-40B4-BE49-F238E27FC236}">
                <a16:creationId xmlns:a16="http://schemas.microsoft.com/office/drawing/2014/main" xmlns="" id="{8EF26449-857F-482C-9616-528C6307A938}"/>
              </a:ext>
            </a:extLst>
          </p:cNvPr>
          <p:cNvSpPr txBox="1"/>
          <p:nvPr/>
        </p:nvSpPr>
        <p:spPr>
          <a:xfrm>
            <a:off x="1" y="890546"/>
            <a:ext cx="12191998" cy="1323439"/>
          </a:xfrm>
          <a:prstGeom prst="rect">
            <a:avLst/>
          </a:prstGeom>
          <a:noFill/>
        </p:spPr>
        <p:txBody>
          <a:bodyPr wrap="square" rtlCol="0">
            <a:spAutoFit/>
          </a:bodyPr>
          <a:lstStyle/>
          <a:p>
            <a:pPr algn="ctr"/>
            <a:r>
              <a:rPr lang="es-ES" sz="8000" b="1" dirty="0">
                <a:solidFill>
                  <a:schemeClr val="bg1"/>
                </a:solidFill>
                <a:latin typeface="Cronos Pro" panose="020C0502030403020304" pitchFamily="34" charset="0"/>
              </a:rPr>
              <a:t>SIGLO</a:t>
            </a:r>
          </a:p>
        </p:txBody>
      </p:sp>
    </p:spTree>
    <p:extLst>
      <p:ext uri="{BB962C8B-B14F-4D97-AF65-F5344CB8AC3E}">
        <p14:creationId xmlns:p14="http://schemas.microsoft.com/office/powerpoint/2010/main" val="89211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214312" y="-89451"/>
            <a:ext cx="11630025" cy="7109639"/>
          </a:xfrm>
          <a:prstGeom prst="rect">
            <a:avLst/>
          </a:prstGeom>
          <a:noFill/>
        </p:spPr>
        <p:txBody>
          <a:bodyPr wrap="square" rtlCol="0">
            <a:spAutoFit/>
          </a:bodyPr>
          <a:lstStyle/>
          <a:p>
            <a:r>
              <a:rPr lang="es-ES" sz="3600" dirty="0">
                <a:solidFill>
                  <a:srgbClr val="00FF00"/>
                </a:solidFill>
                <a:latin typeface="Cronos Pro" panose="020C0502030403020304" pitchFamily="34" charset="0"/>
              </a:rPr>
              <a:t>EDELWEISS (Anexión de Austria por parte de Alemania) 1938</a:t>
            </a:r>
            <a:endParaRPr lang="es-ES" sz="3600" dirty="0">
              <a:solidFill>
                <a:schemeClr val="bg1"/>
              </a:solidFill>
              <a:latin typeface="Cronos Pro" panose="020C0502030403020304" pitchFamily="34" charset="0"/>
            </a:endParaRPr>
          </a:p>
          <a:p>
            <a:endParaRPr lang="es-ES" sz="3600" dirty="0">
              <a:solidFill>
                <a:schemeClr val="bg1"/>
              </a:solidFill>
              <a:latin typeface="Cronos Pro" panose="020C0502030403020304" pitchFamily="34" charset="0"/>
            </a:endParaRPr>
          </a:p>
          <a:p>
            <a:r>
              <a:rPr lang="es-ES" sz="3200" dirty="0">
                <a:solidFill>
                  <a:srgbClr val="FFC000"/>
                </a:solidFill>
                <a:latin typeface="Cronos Pro" panose="020C0502030403020304" pitchFamily="34" charset="0"/>
              </a:rPr>
              <a:t>MARÍA: </a:t>
            </a:r>
            <a:r>
              <a:rPr lang="es-ES" sz="3200" dirty="0">
                <a:solidFill>
                  <a:schemeClr val="bg1"/>
                </a:solidFill>
                <a:latin typeface="Cronos Pro" panose="020C0502030403020304" pitchFamily="34" charset="0"/>
              </a:rPr>
              <a:t>¿Os habéis enterado? Hitler ha ocupado nuestro país y ha establecido un mando militar en la capital, Viena</a:t>
            </a:r>
          </a:p>
          <a:p>
            <a:r>
              <a:rPr lang="es-ES" sz="3200" dirty="0">
                <a:solidFill>
                  <a:srgbClr val="FFC000"/>
                </a:solidFill>
                <a:latin typeface="Cronos Pro" panose="020C0502030403020304" pitchFamily="34" charset="0"/>
              </a:rPr>
              <a:t>SILVIA: </a:t>
            </a:r>
            <a:r>
              <a:rPr lang="es-ES" sz="3200" dirty="0">
                <a:solidFill>
                  <a:schemeClr val="bg1"/>
                </a:solidFill>
                <a:latin typeface="Cronos Pro" panose="020C0502030403020304" pitchFamily="34" charset="0"/>
              </a:rPr>
              <a:t>¿Por qué?</a:t>
            </a:r>
          </a:p>
          <a:p>
            <a:r>
              <a:rPr lang="es-ES" sz="3200" dirty="0">
                <a:solidFill>
                  <a:srgbClr val="FFC000"/>
                </a:solidFill>
                <a:latin typeface="Cronos Pro" panose="020C0502030403020304" pitchFamily="34" charset="0"/>
              </a:rPr>
              <a:t>PAULA: </a:t>
            </a:r>
            <a:r>
              <a:rPr lang="es-ES" sz="3200" dirty="0">
                <a:solidFill>
                  <a:schemeClr val="bg1"/>
                </a:solidFill>
                <a:latin typeface="Cronos Pro" panose="020C0502030403020304" pitchFamily="34" charset="0"/>
              </a:rPr>
              <a:t>Según él, los austriacos somos alemanes porque hablamos alemán, y por eso le pertenecemos</a:t>
            </a:r>
          </a:p>
          <a:p>
            <a:r>
              <a:rPr lang="es-ES" sz="3200" dirty="0">
                <a:solidFill>
                  <a:srgbClr val="FFC000"/>
                </a:solidFill>
                <a:latin typeface="Cronos Pro" panose="020C0502030403020304" pitchFamily="34" charset="0"/>
              </a:rPr>
              <a:t>MARÍA: </a:t>
            </a:r>
            <a:r>
              <a:rPr lang="es-ES" sz="3200" dirty="0">
                <a:solidFill>
                  <a:schemeClr val="bg1"/>
                </a:solidFill>
                <a:latin typeface="Cronos Pro" panose="020C0502030403020304" pitchFamily="34" charset="0"/>
              </a:rPr>
              <a:t>Es un criminal, va a provocar algo terrible, algo peor que la Gran Guerra que aún no hemos olvidado</a:t>
            </a:r>
          </a:p>
          <a:p>
            <a:r>
              <a:rPr lang="es-ES" sz="3200" dirty="0">
                <a:solidFill>
                  <a:srgbClr val="FFC000"/>
                </a:solidFill>
                <a:latin typeface="Cronos Pro" panose="020C0502030403020304" pitchFamily="34" charset="0"/>
              </a:rPr>
              <a:t>SILVIA: </a:t>
            </a:r>
            <a:r>
              <a:rPr lang="es-ES" sz="3200" dirty="0">
                <a:solidFill>
                  <a:schemeClr val="bg1"/>
                </a:solidFill>
                <a:latin typeface="Cronos Pro" panose="020C0502030403020304" pitchFamily="34" charset="0"/>
              </a:rPr>
              <a:t>¿Y qué podemos hacer?</a:t>
            </a:r>
          </a:p>
          <a:p>
            <a:r>
              <a:rPr lang="es-ES" sz="3200" dirty="0">
                <a:solidFill>
                  <a:srgbClr val="FFC000"/>
                </a:solidFill>
                <a:latin typeface="Cronos Pro" panose="020C0502030403020304" pitchFamily="34" charset="0"/>
              </a:rPr>
              <a:t>PAULA: </a:t>
            </a:r>
            <a:r>
              <a:rPr lang="es-ES" sz="3200" dirty="0">
                <a:solidFill>
                  <a:schemeClr val="bg1"/>
                </a:solidFill>
                <a:latin typeface="Cronos Pro" panose="020C0502030403020304" pitchFamily="34" charset="0"/>
              </a:rPr>
              <a:t>Me temo que nada. Nadie hace nada, nadie le dice nada. Ahora es el dueño del mundo.</a:t>
            </a:r>
          </a:p>
          <a:p>
            <a:r>
              <a:rPr lang="es-ES" sz="3200" dirty="0">
                <a:solidFill>
                  <a:srgbClr val="FFC000"/>
                </a:solidFill>
                <a:latin typeface="Cronos Pro" panose="020C0502030403020304" pitchFamily="34" charset="0"/>
              </a:rPr>
              <a:t>MIGUEL Á: </a:t>
            </a:r>
            <a:r>
              <a:rPr lang="es-ES" sz="3200" dirty="0">
                <a:solidFill>
                  <a:schemeClr val="bg1"/>
                </a:solidFill>
                <a:latin typeface="Cronos Pro" panose="020C0502030403020304" pitchFamily="34" charset="0"/>
              </a:rPr>
              <a:t>Que no pisoteen nuestra tierra, nuestras montañas, nuestros queridos Alpes</a:t>
            </a:r>
          </a:p>
        </p:txBody>
      </p:sp>
      <p:pic>
        <p:nvPicPr>
          <p:cNvPr id="6" name="Imagen 5">
            <a:extLst>
              <a:ext uri="{FF2B5EF4-FFF2-40B4-BE49-F238E27FC236}">
                <a16:creationId xmlns:a16="http://schemas.microsoft.com/office/drawing/2014/main" xmlns="" id="{5F64561C-9E76-4EB8-A394-9C8F7B4C9C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44" r="19877"/>
          <a:stretch/>
        </p:blipFill>
        <p:spPr>
          <a:xfrm>
            <a:off x="11077574" y="317885"/>
            <a:ext cx="1047751" cy="929890"/>
          </a:xfrm>
          <a:prstGeom prst="rect">
            <a:avLst/>
          </a:prstGeom>
        </p:spPr>
      </p:pic>
    </p:spTree>
    <p:extLst>
      <p:ext uri="{BB962C8B-B14F-4D97-AF65-F5344CB8AC3E}">
        <p14:creationId xmlns:p14="http://schemas.microsoft.com/office/powerpoint/2010/main" val="71082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37CCEF4F-9589-4722-802A-4AB01DBD31D8}"/>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775C8350-9560-45BA-932B-1A101E0CC0B8}"/>
              </a:ext>
            </a:extLst>
          </p:cNvPr>
          <p:cNvSpPr txBox="1"/>
          <p:nvPr/>
        </p:nvSpPr>
        <p:spPr>
          <a:xfrm>
            <a:off x="6696075" y="4731544"/>
            <a:ext cx="5043338"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1938</a:t>
            </a:r>
          </a:p>
        </p:txBody>
      </p:sp>
      <p:sp>
        <p:nvSpPr>
          <p:cNvPr id="2" name="CuadroTexto 1">
            <a:extLst>
              <a:ext uri="{FF2B5EF4-FFF2-40B4-BE49-F238E27FC236}">
                <a16:creationId xmlns:a16="http://schemas.microsoft.com/office/drawing/2014/main" xmlns="" id="{F3C4F9E3-1CA1-4AD2-B16E-6B5F936DAB37}"/>
              </a:ext>
            </a:extLst>
          </p:cNvPr>
          <p:cNvSpPr txBox="1"/>
          <p:nvPr/>
        </p:nvSpPr>
        <p:spPr>
          <a:xfrm>
            <a:off x="795188" y="428625"/>
            <a:ext cx="5448300" cy="5632311"/>
          </a:xfrm>
          <a:prstGeom prst="rect">
            <a:avLst/>
          </a:prstGeom>
          <a:noFill/>
        </p:spPr>
        <p:txBody>
          <a:bodyPr wrap="square" rtlCol="0">
            <a:spAutoFit/>
          </a:bodyPr>
          <a:lstStyle/>
          <a:p>
            <a:r>
              <a:rPr lang="en-US" sz="3600" dirty="0">
                <a:solidFill>
                  <a:schemeClr val="bg1"/>
                </a:solidFill>
                <a:latin typeface="Cronos Pro" panose="020C0502030403020304" pitchFamily="34" charset="0"/>
              </a:rPr>
              <a:t>Edelweiss </a:t>
            </a:r>
            <a:r>
              <a:rPr lang="en-US" sz="3600" dirty="0" err="1">
                <a:solidFill>
                  <a:schemeClr val="bg1"/>
                </a:solidFill>
                <a:latin typeface="Cronos Pro" panose="020C0502030403020304" pitchFamily="34" charset="0"/>
              </a:rPr>
              <a:t>Edelweiss</a:t>
            </a:r>
            <a:r>
              <a:rPr lang="en-US" sz="3600" dirty="0">
                <a:solidFill>
                  <a:schemeClr val="bg1"/>
                </a:solidFill>
                <a:latin typeface="Cronos Pro" panose="020C0502030403020304" pitchFamily="34" charset="0"/>
              </a:rPr>
              <a:t/>
            </a:r>
            <a:br>
              <a:rPr lang="en-US" sz="3600" dirty="0">
                <a:solidFill>
                  <a:schemeClr val="bg1"/>
                </a:solidFill>
                <a:latin typeface="Cronos Pro" panose="020C0502030403020304" pitchFamily="34" charset="0"/>
              </a:rPr>
            </a:br>
            <a:r>
              <a:rPr lang="en-US" sz="3600" dirty="0">
                <a:solidFill>
                  <a:schemeClr val="bg1"/>
                </a:solidFill>
                <a:latin typeface="Cronos Pro" panose="020C0502030403020304" pitchFamily="34" charset="0"/>
              </a:rPr>
              <a:t>Every morning you greet me</a:t>
            </a:r>
            <a:br>
              <a:rPr lang="en-US" sz="3600" dirty="0">
                <a:solidFill>
                  <a:schemeClr val="bg1"/>
                </a:solidFill>
                <a:latin typeface="Cronos Pro" panose="020C0502030403020304" pitchFamily="34" charset="0"/>
              </a:rPr>
            </a:br>
            <a:r>
              <a:rPr lang="en-US" sz="3600" dirty="0">
                <a:solidFill>
                  <a:schemeClr val="bg1"/>
                </a:solidFill>
                <a:latin typeface="Cronos Pro" panose="020C0502030403020304" pitchFamily="34" charset="0"/>
              </a:rPr>
              <a:t>Small and white</a:t>
            </a:r>
            <a:br>
              <a:rPr lang="en-US" sz="3600" dirty="0">
                <a:solidFill>
                  <a:schemeClr val="bg1"/>
                </a:solidFill>
                <a:latin typeface="Cronos Pro" panose="020C0502030403020304" pitchFamily="34" charset="0"/>
              </a:rPr>
            </a:br>
            <a:r>
              <a:rPr lang="en-US" sz="3600" dirty="0">
                <a:solidFill>
                  <a:schemeClr val="bg1"/>
                </a:solidFill>
                <a:latin typeface="Cronos Pro" panose="020C0502030403020304" pitchFamily="34" charset="0"/>
              </a:rPr>
              <a:t>Clean and bright</a:t>
            </a:r>
            <a:br>
              <a:rPr lang="en-US" sz="3600" dirty="0">
                <a:solidFill>
                  <a:schemeClr val="bg1"/>
                </a:solidFill>
                <a:latin typeface="Cronos Pro" panose="020C0502030403020304" pitchFamily="34" charset="0"/>
              </a:rPr>
            </a:br>
            <a:r>
              <a:rPr lang="en-US" sz="3600" dirty="0">
                <a:solidFill>
                  <a:schemeClr val="bg1"/>
                </a:solidFill>
                <a:latin typeface="Cronos Pro" panose="020C0502030403020304" pitchFamily="34" charset="0"/>
              </a:rPr>
              <a:t>You look happy to meet me</a:t>
            </a:r>
          </a:p>
          <a:p>
            <a:r>
              <a:rPr lang="en-US" sz="3600" dirty="0">
                <a:solidFill>
                  <a:schemeClr val="bg1"/>
                </a:solidFill>
                <a:latin typeface="Cronos Pro" panose="020C0502030403020304" pitchFamily="34" charset="0"/>
              </a:rPr>
              <a:t>Blossom of snow may you bloom and grow</a:t>
            </a:r>
            <a:br>
              <a:rPr lang="en-US" sz="3600" dirty="0">
                <a:solidFill>
                  <a:schemeClr val="bg1"/>
                </a:solidFill>
                <a:latin typeface="Cronos Pro" panose="020C0502030403020304" pitchFamily="34" charset="0"/>
              </a:rPr>
            </a:br>
            <a:r>
              <a:rPr lang="en-US" sz="3600" dirty="0">
                <a:solidFill>
                  <a:schemeClr val="bg1"/>
                </a:solidFill>
                <a:latin typeface="Cronos Pro" panose="020C0502030403020304" pitchFamily="34" charset="0"/>
              </a:rPr>
              <a:t>Bloom and grow forever</a:t>
            </a:r>
            <a:br>
              <a:rPr lang="en-US" sz="3600" dirty="0">
                <a:solidFill>
                  <a:schemeClr val="bg1"/>
                </a:solidFill>
                <a:latin typeface="Cronos Pro" panose="020C0502030403020304" pitchFamily="34" charset="0"/>
              </a:rPr>
            </a:br>
            <a:r>
              <a:rPr lang="en-US" sz="3600" dirty="0">
                <a:solidFill>
                  <a:schemeClr val="bg1"/>
                </a:solidFill>
                <a:latin typeface="Cronos Pro" panose="020C0502030403020304" pitchFamily="34" charset="0"/>
              </a:rPr>
              <a:t>Edelweiss </a:t>
            </a:r>
            <a:r>
              <a:rPr lang="en-US" sz="3600" dirty="0" err="1">
                <a:solidFill>
                  <a:schemeClr val="bg1"/>
                </a:solidFill>
                <a:latin typeface="Cronos Pro" panose="020C0502030403020304" pitchFamily="34" charset="0"/>
              </a:rPr>
              <a:t>Edelweiss</a:t>
            </a:r>
            <a:r>
              <a:rPr lang="en-US" sz="3600" dirty="0">
                <a:solidFill>
                  <a:schemeClr val="bg1"/>
                </a:solidFill>
                <a:latin typeface="Cronos Pro" panose="020C0502030403020304" pitchFamily="34" charset="0"/>
              </a:rPr>
              <a:t/>
            </a:r>
            <a:br>
              <a:rPr lang="en-US" sz="3600" dirty="0">
                <a:solidFill>
                  <a:schemeClr val="bg1"/>
                </a:solidFill>
                <a:latin typeface="Cronos Pro" panose="020C0502030403020304" pitchFamily="34" charset="0"/>
              </a:rPr>
            </a:br>
            <a:r>
              <a:rPr lang="en-US" sz="3600" dirty="0">
                <a:solidFill>
                  <a:schemeClr val="bg1"/>
                </a:solidFill>
                <a:latin typeface="Cronos Pro" panose="020C0502030403020304" pitchFamily="34" charset="0"/>
              </a:rPr>
              <a:t>Bless my homeland forever</a:t>
            </a:r>
            <a:endParaRPr lang="es-ES" sz="3600" dirty="0">
              <a:solidFill>
                <a:schemeClr val="bg1"/>
              </a:solidFill>
              <a:latin typeface="Cronos Pro" panose="020C0502030403020304" pitchFamily="34" charset="0"/>
            </a:endParaRPr>
          </a:p>
        </p:txBody>
      </p:sp>
      <p:pic>
        <p:nvPicPr>
          <p:cNvPr id="2052" name="Picture 4" descr="Resultado de imagen de alpes edelweiss nieve">
            <a:extLst>
              <a:ext uri="{FF2B5EF4-FFF2-40B4-BE49-F238E27FC236}">
                <a16:creationId xmlns:a16="http://schemas.microsoft.com/office/drawing/2014/main" xmlns="" id="{BB4CE97E-93D0-411B-8908-2626441BB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413" y="638175"/>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47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204787" y="266700"/>
            <a:ext cx="11630025" cy="6186309"/>
          </a:xfrm>
          <a:prstGeom prst="rect">
            <a:avLst/>
          </a:prstGeom>
          <a:noFill/>
        </p:spPr>
        <p:txBody>
          <a:bodyPr wrap="square" rtlCol="0">
            <a:spAutoFit/>
          </a:bodyPr>
          <a:lstStyle/>
          <a:p>
            <a:endParaRPr lang="es-ES" sz="3600" dirty="0">
              <a:solidFill>
                <a:schemeClr val="bg1"/>
              </a:solidFill>
              <a:latin typeface="Cronos Pro" panose="020C0502030403020304" pitchFamily="34" charset="0"/>
            </a:endParaRPr>
          </a:p>
          <a:p>
            <a:r>
              <a:rPr lang="pt-PT" sz="3600" dirty="0">
                <a:solidFill>
                  <a:srgbClr val="00FF00"/>
                </a:solidFill>
                <a:latin typeface="Cronos Pro" panose="020C0502030403020304" pitchFamily="34" charset="0"/>
              </a:rPr>
              <a:t>SHALOM CHAVERIM (Campo de Auschwitz) 1942 – 1945 </a:t>
            </a:r>
          </a:p>
          <a:p>
            <a:endParaRPr lang="pt-PT" sz="3600" dirty="0">
              <a:solidFill>
                <a:schemeClr val="bg1"/>
              </a:solidFill>
              <a:latin typeface="Cronos Pro" panose="020C0502030403020304" pitchFamily="34" charset="0"/>
            </a:endParaRPr>
          </a:p>
          <a:p>
            <a:endParaRPr lang="es-ES" sz="3600" dirty="0">
              <a:solidFill>
                <a:schemeClr val="bg1"/>
              </a:solidFill>
              <a:latin typeface="Cronos Pro" panose="020C0502030403020304" pitchFamily="34" charset="0"/>
            </a:endParaRPr>
          </a:p>
          <a:p>
            <a:r>
              <a:rPr lang="es-ES" sz="3600" dirty="0">
                <a:solidFill>
                  <a:srgbClr val="FFC000"/>
                </a:solidFill>
                <a:latin typeface="Cronos Pro" panose="020C0502030403020304" pitchFamily="34" charset="0"/>
              </a:rPr>
              <a:t>IGNACIO: </a:t>
            </a:r>
            <a:r>
              <a:rPr lang="es-ES" sz="3600" dirty="0">
                <a:solidFill>
                  <a:schemeClr val="bg1"/>
                </a:solidFill>
                <a:latin typeface="Cronos Pro" panose="020C0502030403020304" pitchFamily="34" charset="0"/>
              </a:rPr>
              <a:t>Ya se están llevando a otro grupo más</a:t>
            </a:r>
          </a:p>
          <a:p>
            <a:r>
              <a:rPr lang="es-ES" sz="3600" dirty="0">
                <a:solidFill>
                  <a:srgbClr val="FFC000"/>
                </a:solidFill>
                <a:latin typeface="Cronos Pro" panose="020C0502030403020304" pitchFamily="34" charset="0"/>
              </a:rPr>
              <a:t>MARÍA G- ALEJANDRO: </a:t>
            </a:r>
            <a:r>
              <a:rPr lang="es-ES" sz="3600" dirty="0">
                <a:solidFill>
                  <a:schemeClr val="bg1"/>
                </a:solidFill>
                <a:latin typeface="Cronos Pro" panose="020C0502030403020304" pitchFamily="34" charset="0"/>
              </a:rPr>
              <a:t>¿Adónde se los llevan?</a:t>
            </a:r>
          </a:p>
          <a:p>
            <a:r>
              <a:rPr lang="es-ES" sz="3600" dirty="0">
                <a:solidFill>
                  <a:srgbClr val="FFC000"/>
                </a:solidFill>
                <a:latin typeface="Cronos Pro" panose="020C0502030403020304" pitchFamily="34" charset="0"/>
              </a:rPr>
              <a:t>ALMUDENA- ÁLVARO: </a:t>
            </a:r>
            <a:r>
              <a:rPr lang="es-ES" sz="3600" dirty="0">
                <a:solidFill>
                  <a:schemeClr val="bg1"/>
                </a:solidFill>
                <a:latin typeface="Cronos Pro" panose="020C0502030403020304" pitchFamily="34" charset="0"/>
              </a:rPr>
              <a:t>No lo sé. Pero los que se van no vuelven jamás.</a:t>
            </a:r>
          </a:p>
          <a:p>
            <a:r>
              <a:rPr lang="es-ES" sz="3600" dirty="0">
                <a:solidFill>
                  <a:srgbClr val="FFC000"/>
                </a:solidFill>
                <a:latin typeface="Cronos Pro" panose="020C0502030403020304" pitchFamily="34" charset="0"/>
              </a:rPr>
              <a:t>INÉS de O: </a:t>
            </a:r>
            <a:r>
              <a:rPr lang="es-ES" sz="3600" dirty="0">
                <a:solidFill>
                  <a:schemeClr val="bg1"/>
                </a:solidFill>
                <a:latin typeface="Cronos Pro" panose="020C0502030403020304" pitchFamily="34" charset="0"/>
              </a:rPr>
              <a:t>¿Hasta cuándo tendremos que aguantar?</a:t>
            </a:r>
          </a:p>
          <a:p>
            <a:r>
              <a:rPr lang="es-ES" sz="3600" dirty="0">
                <a:solidFill>
                  <a:srgbClr val="FFC000"/>
                </a:solidFill>
                <a:latin typeface="Cronos Pro" panose="020C0502030403020304" pitchFamily="34" charset="0"/>
              </a:rPr>
              <a:t>GUILLERMO: </a:t>
            </a:r>
            <a:r>
              <a:rPr lang="es-ES" sz="3600" dirty="0">
                <a:solidFill>
                  <a:schemeClr val="bg1"/>
                </a:solidFill>
                <a:latin typeface="Cronos Pro" panose="020C0502030403020304" pitchFamily="34" charset="0"/>
              </a:rPr>
              <a:t>Cantémosles un canto de despedida</a:t>
            </a:r>
          </a:p>
          <a:p>
            <a:r>
              <a:rPr lang="es-ES" sz="3600" dirty="0">
                <a:solidFill>
                  <a:srgbClr val="FFC000"/>
                </a:solidFill>
                <a:latin typeface="Cronos Pro" panose="020C0502030403020304" pitchFamily="34" charset="0"/>
              </a:rPr>
              <a:t>SILVIA F: </a:t>
            </a:r>
            <a:r>
              <a:rPr lang="es-ES" sz="3600" dirty="0">
                <a:solidFill>
                  <a:schemeClr val="bg1"/>
                </a:solidFill>
                <a:latin typeface="Cronos Pro" panose="020C0502030403020304" pitchFamily="34" charset="0"/>
              </a:rPr>
              <a:t>¿Puedo empezar yo? </a:t>
            </a:r>
            <a:r>
              <a:rPr lang="es-ES" sz="3600" dirty="0">
                <a:solidFill>
                  <a:srgbClr val="FFC000"/>
                </a:solidFill>
                <a:latin typeface="Cronos Pro" panose="020C0502030403020304" pitchFamily="34" charset="0"/>
              </a:rPr>
              <a:t>(SUENAN LAS PRIMERAS NOTAS)</a:t>
            </a:r>
          </a:p>
        </p:txBody>
      </p:sp>
      <p:pic>
        <p:nvPicPr>
          <p:cNvPr id="6" name="Imagen 5">
            <a:extLst>
              <a:ext uri="{FF2B5EF4-FFF2-40B4-BE49-F238E27FC236}">
                <a16:creationId xmlns:a16="http://schemas.microsoft.com/office/drawing/2014/main" xmlns="" id="{2FE28220-8C34-4268-B35C-E55F758E74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9951" y="223225"/>
            <a:ext cx="681037" cy="1095038"/>
          </a:xfrm>
          <a:prstGeom prst="rect">
            <a:avLst/>
          </a:prstGeom>
        </p:spPr>
      </p:pic>
      <p:sp>
        <p:nvSpPr>
          <p:cNvPr id="7" name="CuadroTexto 6">
            <a:extLst>
              <a:ext uri="{FF2B5EF4-FFF2-40B4-BE49-F238E27FC236}">
                <a16:creationId xmlns:a16="http://schemas.microsoft.com/office/drawing/2014/main" xmlns="" id="{77DCB4D0-835D-4FA0-AEBE-DBFD51C82262}"/>
              </a:ext>
            </a:extLst>
          </p:cNvPr>
          <p:cNvSpPr txBox="1"/>
          <p:nvPr/>
        </p:nvSpPr>
        <p:spPr>
          <a:xfrm>
            <a:off x="8686248" y="220325"/>
            <a:ext cx="1653138" cy="738664"/>
          </a:xfrm>
          <a:prstGeom prst="rect">
            <a:avLst/>
          </a:prstGeom>
          <a:noFill/>
        </p:spPr>
        <p:txBody>
          <a:bodyPr wrap="square" rtlCol="0">
            <a:spAutoFit/>
          </a:bodyPr>
          <a:lstStyle/>
          <a:p>
            <a:r>
              <a:rPr lang="es-ES" sz="1400" dirty="0">
                <a:solidFill>
                  <a:schemeClr val="bg1"/>
                </a:solidFill>
              </a:rPr>
              <a:t>Silvia G. Guillermo, Almudena, María, Inés</a:t>
            </a:r>
          </a:p>
        </p:txBody>
      </p:sp>
    </p:spTree>
    <p:extLst>
      <p:ext uri="{BB962C8B-B14F-4D97-AF65-F5344CB8AC3E}">
        <p14:creationId xmlns:p14="http://schemas.microsoft.com/office/powerpoint/2010/main" val="2537868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551654E0-5188-4728-B001-445A09657292}"/>
              </a:ext>
            </a:extLst>
          </p:cNvPr>
          <p:cNvSpPr/>
          <p:nvPr/>
        </p:nvSpPr>
        <p:spPr>
          <a:xfrm>
            <a:off x="0" y="-221226"/>
            <a:ext cx="12192000" cy="7079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6253" t="7421" r="3886" b="48428"/>
          <a:stretch/>
        </p:blipFill>
        <p:spPr>
          <a:xfrm>
            <a:off x="391866" y="376484"/>
            <a:ext cx="5538988" cy="3746021"/>
          </a:xfrm>
          <a:prstGeom prst="rect">
            <a:avLst/>
          </a:prstGeom>
        </p:spPr>
      </p:pic>
      <p:sp>
        <p:nvSpPr>
          <p:cNvPr id="2" name="CuadroTexto 1"/>
          <p:cNvSpPr txBox="1"/>
          <p:nvPr/>
        </p:nvSpPr>
        <p:spPr>
          <a:xfrm>
            <a:off x="391866" y="4437677"/>
            <a:ext cx="7291478" cy="1815882"/>
          </a:xfrm>
          <a:prstGeom prst="rect">
            <a:avLst/>
          </a:prstGeom>
          <a:noFill/>
        </p:spPr>
        <p:txBody>
          <a:bodyPr wrap="square" rtlCol="0">
            <a:spAutoFit/>
          </a:bodyPr>
          <a:lstStyle/>
          <a:p>
            <a:r>
              <a:rPr lang="es-ES" sz="2800" dirty="0" err="1">
                <a:solidFill>
                  <a:schemeClr val="bg1"/>
                </a:solidFill>
              </a:rPr>
              <a:t>Goodbye</a:t>
            </a:r>
            <a:r>
              <a:rPr lang="es-ES" sz="2800" dirty="0">
                <a:solidFill>
                  <a:schemeClr val="bg1"/>
                </a:solidFill>
              </a:rPr>
              <a:t> </a:t>
            </a:r>
            <a:r>
              <a:rPr lang="es-ES" sz="2800" dirty="0" err="1">
                <a:solidFill>
                  <a:schemeClr val="bg1"/>
                </a:solidFill>
              </a:rPr>
              <a:t>my</a:t>
            </a:r>
            <a:r>
              <a:rPr lang="es-ES" sz="2800" dirty="0">
                <a:solidFill>
                  <a:schemeClr val="bg1"/>
                </a:solidFill>
              </a:rPr>
              <a:t> Friends, be </a:t>
            </a:r>
            <a:r>
              <a:rPr lang="es-ES" sz="2800" dirty="0" err="1">
                <a:solidFill>
                  <a:schemeClr val="bg1"/>
                </a:solidFill>
              </a:rPr>
              <a:t>safe</a:t>
            </a:r>
            <a:r>
              <a:rPr lang="es-ES" sz="2800" dirty="0">
                <a:solidFill>
                  <a:schemeClr val="bg1"/>
                </a:solidFill>
              </a:rPr>
              <a:t> </a:t>
            </a:r>
            <a:r>
              <a:rPr lang="es-ES" sz="2800" dirty="0" err="1">
                <a:solidFill>
                  <a:schemeClr val="bg1"/>
                </a:solidFill>
              </a:rPr>
              <a:t>my</a:t>
            </a:r>
            <a:r>
              <a:rPr lang="es-ES" sz="2800" dirty="0">
                <a:solidFill>
                  <a:schemeClr val="bg1"/>
                </a:solidFill>
              </a:rPr>
              <a:t> Friends.</a:t>
            </a:r>
          </a:p>
          <a:p>
            <a:r>
              <a:rPr lang="es-ES" sz="2800" dirty="0" err="1">
                <a:solidFill>
                  <a:schemeClr val="bg1"/>
                </a:solidFill>
              </a:rPr>
              <a:t>Have</a:t>
            </a:r>
            <a:r>
              <a:rPr lang="es-ES" sz="2800" dirty="0">
                <a:solidFill>
                  <a:schemeClr val="bg1"/>
                </a:solidFill>
              </a:rPr>
              <a:t> </a:t>
            </a:r>
            <a:r>
              <a:rPr lang="es-ES" sz="2800" dirty="0" err="1">
                <a:solidFill>
                  <a:schemeClr val="bg1"/>
                </a:solidFill>
              </a:rPr>
              <a:t>peace</a:t>
            </a:r>
            <a:r>
              <a:rPr lang="es-ES" sz="2800" dirty="0">
                <a:solidFill>
                  <a:schemeClr val="bg1"/>
                </a:solidFill>
              </a:rPr>
              <a:t>, </a:t>
            </a:r>
            <a:r>
              <a:rPr lang="es-ES" sz="2800" dirty="0" err="1">
                <a:solidFill>
                  <a:schemeClr val="bg1"/>
                </a:solidFill>
              </a:rPr>
              <a:t>have</a:t>
            </a:r>
            <a:r>
              <a:rPr lang="es-ES" sz="2800" dirty="0">
                <a:solidFill>
                  <a:schemeClr val="bg1"/>
                </a:solidFill>
              </a:rPr>
              <a:t> </a:t>
            </a:r>
            <a:r>
              <a:rPr lang="es-ES" sz="2800" dirty="0" err="1">
                <a:solidFill>
                  <a:schemeClr val="bg1"/>
                </a:solidFill>
              </a:rPr>
              <a:t>peace</a:t>
            </a:r>
            <a:endParaRPr lang="es-ES" sz="2800" dirty="0">
              <a:solidFill>
                <a:schemeClr val="bg1"/>
              </a:solidFill>
            </a:endParaRPr>
          </a:p>
          <a:p>
            <a:r>
              <a:rPr lang="es-ES" sz="2800" dirty="0" err="1">
                <a:solidFill>
                  <a:schemeClr val="bg1"/>
                </a:solidFill>
              </a:rPr>
              <a:t>Till</a:t>
            </a:r>
            <a:r>
              <a:rPr lang="es-ES" sz="2800" dirty="0">
                <a:solidFill>
                  <a:schemeClr val="bg1"/>
                </a:solidFill>
              </a:rPr>
              <a:t> </a:t>
            </a:r>
            <a:r>
              <a:rPr lang="es-ES" sz="2800" dirty="0" err="1">
                <a:solidFill>
                  <a:schemeClr val="bg1"/>
                </a:solidFill>
              </a:rPr>
              <a:t>we</a:t>
            </a:r>
            <a:r>
              <a:rPr lang="es-ES" sz="2800" dirty="0">
                <a:solidFill>
                  <a:schemeClr val="bg1"/>
                </a:solidFill>
              </a:rPr>
              <a:t> </a:t>
            </a:r>
            <a:r>
              <a:rPr lang="es-ES" sz="2800" dirty="0" err="1">
                <a:solidFill>
                  <a:schemeClr val="bg1"/>
                </a:solidFill>
              </a:rPr>
              <a:t>meet</a:t>
            </a:r>
            <a:r>
              <a:rPr lang="es-ES" sz="2800" dirty="0">
                <a:solidFill>
                  <a:schemeClr val="bg1"/>
                </a:solidFill>
              </a:rPr>
              <a:t> </a:t>
            </a:r>
            <a:r>
              <a:rPr lang="es-ES" sz="2800" dirty="0" err="1">
                <a:solidFill>
                  <a:schemeClr val="bg1"/>
                </a:solidFill>
              </a:rPr>
              <a:t>again</a:t>
            </a:r>
            <a:r>
              <a:rPr lang="es-ES" sz="2800" dirty="0">
                <a:solidFill>
                  <a:schemeClr val="bg1"/>
                </a:solidFill>
              </a:rPr>
              <a:t>, </a:t>
            </a:r>
            <a:r>
              <a:rPr lang="es-ES" sz="2800" dirty="0" err="1">
                <a:solidFill>
                  <a:schemeClr val="bg1"/>
                </a:solidFill>
              </a:rPr>
              <a:t>till</a:t>
            </a:r>
            <a:r>
              <a:rPr lang="es-ES" sz="2800" dirty="0">
                <a:solidFill>
                  <a:schemeClr val="bg1"/>
                </a:solidFill>
              </a:rPr>
              <a:t> </a:t>
            </a:r>
            <a:r>
              <a:rPr lang="es-ES" sz="2800" dirty="0" err="1">
                <a:solidFill>
                  <a:schemeClr val="bg1"/>
                </a:solidFill>
              </a:rPr>
              <a:t>we</a:t>
            </a:r>
            <a:r>
              <a:rPr lang="es-ES" sz="2800" dirty="0">
                <a:solidFill>
                  <a:schemeClr val="bg1"/>
                </a:solidFill>
              </a:rPr>
              <a:t> </a:t>
            </a:r>
            <a:r>
              <a:rPr lang="es-ES" sz="2800" dirty="0" err="1">
                <a:solidFill>
                  <a:schemeClr val="bg1"/>
                </a:solidFill>
              </a:rPr>
              <a:t>meet</a:t>
            </a:r>
            <a:r>
              <a:rPr lang="es-ES" sz="2800" dirty="0">
                <a:solidFill>
                  <a:schemeClr val="bg1"/>
                </a:solidFill>
              </a:rPr>
              <a:t> </a:t>
            </a:r>
            <a:r>
              <a:rPr lang="es-ES" sz="2800" dirty="0" err="1">
                <a:solidFill>
                  <a:schemeClr val="bg1"/>
                </a:solidFill>
              </a:rPr>
              <a:t>again</a:t>
            </a:r>
            <a:r>
              <a:rPr lang="es-ES" sz="2800" dirty="0">
                <a:solidFill>
                  <a:schemeClr val="bg1"/>
                </a:solidFill>
              </a:rPr>
              <a:t>, </a:t>
            </a:r>
          </a:p>
          <a:p>
            <a:r>
              <a:rPr lang="es-ES" sz="2800" dirty="0" err="1">
                <a:solidFill>
                  <a:schemeClr val="bg1"/>
                </a:solidFill>
              </a:rPr>
              <a:t>have</a:t>
            </a:r>
            <a:r>
              <a:rPr lang="es-ES" sz="2800" dirty="0">
                <a:solidFill>
                  <a:schemeClr val="bg1"/>
                </a:solidFill>
              </a:rPr>
              <a:t> </a:t>
            </a:r>
            <a:r>
              <a:rPr lang="es-ES" sz="2800" dirty="0" err="1">
                <a:solidFill>
                  <a:schemeClr val="bg1"/>
                </a:solidFill>
              </a:rPr>
              <a:t>peace</a:t>
            </a:r>
            <a:r>
              <a:rPr lang="es-ES" sz="2800" dirty="0">
                <a:solidFill>
                  <a:schemeClr val="bg1"/>
                </a:solidFill>
              </a:rPr>
              <a:t>, </a:t>
            </a:r>
            <a:r>
              <a:rPr lang="es-ES" sz="2800" dirty="0" err="1">
                <a:solidFill>
                  <a:schemeClr val="bg1"/>
                </a:solidFill>
              </a:rPr>
              <a:t>have</a:t>
            </a:r>
            <a:r>
              <a:rPr lang="es-ES" sz="2800" dirty="0">
                <a:solidFill>
                  <a:schemeClr val="bg1"/>
                </a:solidFill>
              </a:rPr>
              <a:t> </a:t>
            </a:r>
            <a:r>
              <a:rPr lang="es-ES" sz="2800" dirty="0" err="1">
                <a:solidFill>
                  <a:schemeClr val="bg1"/>
                </a:solidFill>
              </a:rPr>
              <a:t>peace</a:t>
            </a:r>
            <a:endParaRPr lang="es-ES" sz="2800" dirty="0">
              <a:solidFill>
                <a:schemeClr val="bg1"/>
              </a:solidFill>
            </a:endParaRPr>
          </a:p>
        </p:txBody>
      </p:sp>
      <p:sp>
        <p:nvSpPr>
          <p:cNvPr id="4" name="CuadroTexto 3">
            <a:extLst>
              <a:ext uri="{FF2B5EF4-FFF2-40B4-BE49-F238E27FC236}">
                <a16:creationId xmlns:a16="http://schemas.microsoft.com/office/drawing/2014/main" xmlns="" id="{C9C68C53-F201-4056-96C5-35EB5925D0A5}"/>
              </a:ext>
            </a:extLst>
          </p:cNvPr>
          <p:cNvSpPr txBox="1"/>
          <p:nvPr/>
        </p:nvSpPr>
        <p:spPr>
          <a:xfrm>
            <a:off x="7635711" y="3721222"/>
            <a:ext cx="4251487"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1942</a:t>
            </a:r>
          </a:p>
        </p:txBody>
      </p:sp>
      <p:pic>
        <p:nvPicPr>
          <p:cNvPr id="1026" name="Picture 2" descr="Resultado de imagen de auschwitz">
            <a:extLst>
              <a:ext uri="{FF2B5EF4-FFF2-40B4-BE49-F238E27FC236}">
                <a16:creationId xmlns:a16="http://schemas.microsoft.com/office/drawing/2014/main" xmlns="" id="{709F9010-E84E-40D9-8758-841CAD2B0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822" y="376483"/>
            <a:ext cx="5622546" cy="374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34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95250" y="171450"/>
            <a:ext cx="12096750" cy="6555641"/>
          </a:xfrm>
          <a:prstGeom prst="rect">
            <a:avLst/>
          </a:prstGeom>
          <a:noFill/>
        </p:spPr>
        <p:txBody>
          <a:bodyPr wrap="square" rtlCol="0">
            <a:spAutoFit/>
          </a:bodyPr>
          <a:lstStyle/>
          <a:p>
            <a:r>
              <a:rPr lang="es-ES" sz="2800" dirty="0">
                <a:solidFill>
                  <a:srgbClr val="00FF00"/>
                </a:solidFill>
                <a:latin typeface="Cronos Pro" panose="020C0502030403020304" pitchFamily="34" charset="0"/>
              </a:rPr>
              <a:t>SPUTNIK (Carrera espacial y Guerra Fría) 1957 (1947 – 1989)</a:t>
            </a:r>
          </a:p>
          <a:p>
            <a:endParaRPr lang="es-ES" sz="2800" dirty="0">
              <a:solidFill>
                <a:schemeClr val="bg1"/>
              </a:solidFill>
              <a:latin typeface="Cronos Pro" panose="020C0502030403020304" pitchFamily="34" charset="0"/>
            </a:endParaRPr>
          </a:p>
          <a:p>
            <a:r>
              <a:rPr lang="es-ES" sz="2800" dirty="0">
                <a:solidFill>
                  <a:srgbClr val="FFC000"/>
                </a:solidFill>
                <a:latin typeface="Cronos Pro" panose="020C0502030403020304" pitchFamily="34" charset="0"/>
              </a:rPr>
              <a:t>MARTA M: </a:t>
            </a:r>
            <a:r>
              <a:rPr lang="es-ES" sz="2800" dirty="0">
                <a:solidFill>
                  <a:schemeClr val="bg1"/>
                </a:solidFill>
                <a:latin typeface="Cronos Pro" panose="020C0502030403020304" pitchFamily="34" charset="0"/>
              </a:rPr>
              <a:t>Vencimos a los nazis, ahora tenemos que derrotar a los americanos.</a:t>
            </a:r>
          </a:p>
          <a:p>
            <a:r>
              <a:rPr lang="es-ES" sz="2800" dirty="0">
                <a:solidFill>
                  <a:srgbClr val="FFC000"/>
                </a:solidFill>
                <a:latin typeface="Cronos Pro" panose="020C0502030403020304" pitchFamily="34" charset="0"/>
              </a:rPr>
              <a:t>CLAUDIA B: </a:t>
            </a:r>
            <a:r>
              <a:rPr lang="es-ES" sz="2800" dirty="0">
                <a:solidFill>
                  <a:schemeClr val="bg1"/>
                </a:solidFill>
                <a:latin typeface="Cronos Pro" panose="020C0502030403020304" pitchFamily="34" charset="0"/>
              </a:rPr>
              <a:t>Tenemos que idear la manera de conseguirlo. Ya tenemos la bomba atómica y tenemos los misiles más rápidos.</a:t>
            </a:r>
          </a:p>
          <a:p>
            <a:r>
              <a:rPr lang="es-ES" sz="2800" dirty="0">
                <a:solidFill>
                  <a:srgbClr val="FFC000"/>
                </a:solidFill>
                <a:latin typeface="Cronos Pro" panose="020C0502030403020304" pitchFamily="34" charset="0"/>
              </a:rPr>
              <a:t>ELENA M: </a:t>
            </a:r>
            <a:r>
              <a:rPr lang="es-ES" sz="2800" dirty="0">
                <a:solidFill>
                  <a:schemeClr val="bg1"/>
                </a:solidFill>
                <a:latin typeface="Cronos Pro" panose="020C0502030403020304" pitchFamily="34" charset="0"/>
              </a:rPr>
              <a:t>Yo tengo la solución </a:t>
            </a:r>
            <a:r>
              <a:rPr lang="es-ES" sz="2800" dirty="0">
                <a:solidFill>
                  <a:srgbClr val="FFC000"/>
                </a:solidFill>
                <a:latin typeface="Cronos Pro" panose="020C0502030403020304" pitchFamily="34" charset="0"/>
              </a:rPr>
              <a:t>(MOSTRANDO EL SPUTNIK – 1)</a:t>
            </a:r>
          </a:p>
          <a:p>
            <a:r>
              <a:rPr lang="es-ES" sz="2800" dirty="0">
                <a:solidFill>
                  <a:srgbClr val="FFC000"/>
                </a:solidFill>
                <a:latin typeface="Cronos Pro" panose="020C0502030403020304" pitchFamily="34" charset="0"/>
              </a:rPr>
              <a:t>LAURA U: </a:t>
            </a:r>
            <a:r>
              <a:rPr lang="es-ES" sz="2800" dirty="0">
                <a:solidFill>
                  <a:schemeClr val="bg1"/>
                </a:solidFill>
                <a:latin typeface="Cronos Pro" panose="020C0502030403020304" pitchFamily="34" charset="0"/>
              </a:rPr>
              <a:t>¿Qué es eso?</a:t>
            </a:r>
          </a:p>
          <a:p>
            <a:r>
              <a:rPr lang="es-ES" sz="2800" dirty="0">
                <a:solidFill>
                  <a:srgbClr val="FFC000"/>
                </a:solidFill>
                <a:latin typeface="Cronos Pro" panose="020C0502030403020304" pitchFamily="34" charset="0"/>
              </a:rPr>
              <a:t>ELENA M: </a:t>
            </a:r>
            <a:r>
              <a:rPr lang="es-ES" sz="2800" dirty="0">
                <a:solidFill>
                  <a:schemeClr val="bg1"/>
                </a:solidFill>
                <a:latin typeface="Cronos Pro" panose="020C0502030403020304" pitchFamily="34" charset="0"/>
              </a:rPr>
              <a:t>Es un satélite artificial que pondremos en órbita alrededor de la madre Tierra, con uno de nuestros cohetes</a:t>
            </a:r>
          </a:p>
          <a:p>
            <a:r>
              <a:rPr lang="es-ES" sz="2800" dirty="0">
                <a:solidFill>
                  <a:srgbClr val="FFC000"/>
                </a:solidFill>
                <a:latin typeface="Cronos Pro" panose="020C0502030403020304" pitchFamily="34" charset="0"/>
              </a:rPr>
              <a:t>LAURA U: </a:t>
            </a:r>
            <a:r>
              <a:rPr lang="es-ES" sz="2800" dirty="0">
                <a:solidFill>
                  <a:schemeClr val="bg1"/>
                </a:solidFill>
                <a:latin typeface="Cronos Pro" panose="020C0502030403020304" pitchFamily="34" charset="0"/>
              </a:rPr>
              <a:t>¿Y eso para qué sirve?</a:t>
            </a:r>
          </a:p>
          <a:p>
            <a:r>
              <a:rPr lang="es-ES" sz="2800" dirty="0">
                <a:solidFill>
                  <a:srgbClr val="FFC000"/>
                </a:solidFill>
                <a:latin typeface="Cronos Pro" panose="020C0502030403020304" pitchFamily="34" charset="0"/>
              </a:rPr>
              <a:t>CLAUDIA B: </a:t>
            </a:r>
            <a:r>
              <a:rPr lang="es-ES" sz="2800" dirty="0">
                <a:solidFill>
                  <a:schemeClr val="bg1"/>
                </a:solidFill>
                <a:latin typeface="Cronos Pro" panose="020C0502030403020304" pitchFamily="34" charset="0"/>
              </a:rPr>
              <a:t>Es una buena idea… eso nos puede poner por delante en esta Guerra Fría.</a:t>
            </a:r>
          </a:p>
          <a:p>
            <a:r>
              <a:rPr lang="es-ES" sz="2800" dirty="0">
                <a:solidFill>
                  <a:srgbClr val="FFC000"/>
                </a:solidFill>
                <a:latin typeface="Cronos Pro" panose="020C0502030403020304" pitchFamily="34" charset="0"/>
              </a:rPr>
              <a:t>MARTA M: </a:t>
            </a:r>
            <a:r>
              <a:rPr lang="es-ES" sz="2800" dirty="0">
                <a:solidFill>
                  <a:schemeClr val="bg1"/>
                </a:solidFill>
                <a:latin typeface="Cronos Pro" panose="020C0502030403020304" pitchFamily="34" charset="0"/>
              </a:rPr>
              <a:t>Pues hay que ponerse manos a la obra</a:t>
            </a:r>
          </a:p>
          <a:p>
            <a:r>
              <a:rPr lang="es-ES" sz="2800" dirty="0">
                <a:solidFill>
                  <a:srgbClr val="FFC000"/>
                </a:solidFill>
                <a:latin typeface="Cronos Pro" panose="020C0502030403020304" pitchFamily="34" charset="0"/>
              </a:rPr>
              <a:t>LAURA U: </a:t>
            </a:r>
            <a:r>
              <a:rPr lang="es-ES" sz="2800" dirty="0">
                <a:solidFill>
                  <a:schemeClr val="bg1"/>
                </a:solidFill>
                <a:latin typeface="Cronos Pro" panose="020C0502030403020304" pitchFamily="34" charset="0"/>
              </a:rPr>
              <a:t>Los soviéticos lanzaremos el primer satélite, los americanos quedarán estupefactos cuando oigan el bip-bip </a:t>
            </a:r>
            <a:r>
              <a:rPr lang="es-ES" sz="2800" dirty="0">
                <a:solidFill>
                  <a:srgbClr val="FFC000"/>
                </a:solidFill>
                <a:latin typeface="Cronos Pro" panose="020C0502030403020304" pitchFamily="34" charset="0"/>
              </a:rPr>
              <a:t>(RISAS)</a:t>
            </a:r>
          </a:p>
          <a:p>
            <a:r>
              <a:rPr lang="es-ES" sz="2800" dirty="0">
                <a:solidFill>
                  <a:srgbClr val="FFC000"/>
                </a:solidFill>
                <a:latin typeface="Cronos Pro" panose="020C0502030403020304" pitchFamily="34" charset="0"/>
              </a:rPr>
              <a:t>MATEUSZ: </a:t>
            </a:r>
            <a:r>
              <a:rPr lang="es-ES" sz="2800" dirty="0" err="1">
                <a:solidFill>
                  <a:schemeClr val="bg1"/>
                </a:solidFill>
                <a:latin typeface="Cronos Pro" panose="020C0502030403020304" pitchFamily="34" charset="0"/>
              </a:rPr>
              <a:t>Ostroznie</a:t>
            </a:r>
            <a:r>
              <a:rPr lang="es-ES" sz="2800" dirty="0">
                <a:solidFill>
                  <a:schemeClr val="bg1"/>
                </a:solidFill>
                <a:latin typeface="Cronos Pro" panose="020C0502030403020304" pitchFamily="34" charset="0"/>
              </a:rPr>
              <a:t>!</a:t>
            </a:r>
          </a:p>
        </p:txBody>
      </p:sp>
      <p:pic>
        <p:nvPicPr>
          <p:cNvPr id="6" name="Imagen 5">
            <a:extLst>
              <a:ext uri="{FF2B5EF4-FFF2-40B4-BE49-F238E27FC236}">
                <a16:creationId xmlns:a16="http://schemas.microsoft.com/office/drawing/2014/main" xmlns="" id="{631C59C2-1A57-40EA-B91F-153095B8BF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9951" y="223225"/>
            <a:ext cx="681037" cy="1095038"/>
          </a:xfrm>
          <a:prstGeom prst="rect">
            <a:avLst/>
          </a:prstGeom>
        </p:spPr>
      </p:pic>
    </p:spTree>
    <p:extLst>
      <p:ext uri="{BB962C8B-B14F-4D97-AF65-F5344CB8AC3E}">
        <p14:creationId xmlns:p14="http://schemas.microsoft.com/office/powerpoint/2010/main" val="397226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04E6DA85-6727-4189-9C25-2E30C99C498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xmlns="" id="{989946E2-3F38-4F6B-8A29-84DC68C15B3C}"/>
              </a:ext>
            </a:extLst>
          </p:cNvPr>
          <p:cNvSpPr txBox="1"/>
          <p:nvPr/>
        </p:nvSpPr>
        <p:spPr>
          <a:xfrm>
            <a:off x="1064836" y="68571"/>
            <a:ext cx="8946037" cy="6740307"/>
          </a:xfrm>
          <a:prstGeom prst="rect">
            <a:avLst/>
          </a:prstGeom>
          <a:noFill/>
        </p:spPr>
        <p:txBody>
          <a:bodyPr wrap="square" rtlCol="0">
            <a:spAutoFit/>
          </a:bodyPr>
          <a:lstStyle/>
          <a:p>
            <a:r>
              <a:rPr lang="en-US" dirty="0">
                <a:solidFill>
                  <a:schemeClr val="bg1"/>
                </a:solidFill>
                <a:latin typeface="Cronos Pro" panose="020C0502030403020304" pitchFamily="34" charset="0"/>
              </a:rPr>
              <a:t>SOVIETS LAUNCHED FIRST SPUTNIK</a:t>
            </a:r>
          </a:p>
          <a:p>
            <a:r>
              <a:rPr lang="en-US" dirty="0">
                <a:solidFill>
                  <a:srgbClr val="FFC000"/>
                </a:solidFill>
                <a:latin typeface="Cronos Pro" panose="020C0502030403020304" pitchFamily="34" charset="0"/>
              </a:rPr>
              <a:t>	(soviets launched first </a:t>
            </a:r>
            <a:r>
              <a:rPr lang="en-US" dirty="0" err="1">
                <a:solidFill>
                  <a:srgbClr val="FFC000"/>
                </a:solidFill>
                <a:latin typeface="Cronos Pro" panose="020C0502030403020304" pitchFamily="34" charset="0"/>
              </a:rPr>
              <a:t>spu-utnik</a:t>
            </a:r>
            <a:r>
              <a:rPr lang="en-US" dirty="0">
                <a:solidFill>
                  <a:srgbClr val="FFC000"/>
                </a:solidFill>
                <a:latin typeface="Cronos Pro" panose="020C0502030403020304" pitchFamily="34" charset="0"/>
              </a:rPr>
              <a:t>)</a:t>
            </a:r>
          </a:p>
          <a:p>
            <a:r>
              <a:rPr lang="en-US" dirty="0">
                <a:solidFill>
                  <a:schemeClr val="bg1"/>
                </a:solidFill>
                <a:latin typeface="Cronos Pro" panose="020C0502030403020304" pitchFamily="34" charset="0"/>
              </a:rPr>
              <a:t>OCTOBER 1957</a:t>
            </a:r>
          </a:p>
          <a:p>
            <a:r>
              <a:rPr lang="en-US" dirty="0">
                <a:solidFill>
                  <a:srgbClr val="FFC000"/>
                </a:solidFill>
                <a:latin typeface="Cronos Pro" panose="020C0502030403020304" pitchFamily="34" charset="0"/>
              </a:rPr>
              <a:t>	(1957)</a:t>
            </a:r>
          </a:p>
          <a:p>
            <a:r>
              <a:rPr lang="en-US" dirty="0">
                <a:solidFill>
                  <a:schemeClr val="bg1"/>
                </a:solidFill>
                <a:latin typeface="Cronos Pro" panose="020C0502030403020304" pitchFamily="34" charset="0"/>
              </a:rPr>
              <a:t>EIGHT HUNDRED AND EIGHTY FOUR</a:t>
            </a:r>
          </a:p>
          <a:p>
            <a:r>
              <a:rPr lang="en-US" b="1" i="1" u="sng" dirty="0">
                <a:solidFill>
                  <a:srgbClr val="00FF00"/>
                </a:solidFill>
                <a:latin typeface="Cronos Pro" panose="020C0502030403020304" pitchFamily="34" charset="0"/>
              </a:rPr>
              <a:t>POUNDS</a:t>
            </a:r>
            <a:r>
              <a:rPr lang="en-US" dirty="0">
                <a:solidFill>
                  <a:schemeClr val="bg1"/>
                </a:solidFill>
                <a:latin typeface="Cronos Pro" panose="020C0502030403020304" pitchFamily="34" charset="0"/>
              </a:rPr>
              <a:t> OF METAL BALL</a:t>
            </a:r>
          </a:p>
          <a:p>
            <a:r>
              <a:rPr lang="en-US" dirty="0">
                <a:solidFill>
                  <a:schemeClr val="bg1"/>
                </a:solidFill>
                <a:latin typeface="Cronos Pro" panose="020C0502030403020304" pitchFamily="34" charset="0"/>
              </a:rPr>
              <a:t>AND AMERICA PLUMMETED INTO</a:t>
            </a:r>
          </a:p>
          <a:p>
            <a:r>
              <a:rPr lang="en-US" dirty="0">
                <a:solidFill>
                  <a:schemeClr val="bg1"/>
                </a:solidFill>
                <a:latin typeface="Cronos Pro" panose="020C0502030403020304" pitchFamily="34" charset="0"/>
              </a:rPr>
              <a:t>A PANIC WORLD</a:t>
            </a:r>
          </a:p>
          <a:p>
            <a:endParaRPr lang="en-US" dirty="0">
              <a:solidFill>
                <a:srgbClr val="FFC000"/>
              </a:solidFill>
              <a:latin typeface="Cronos Pro" panose="020C0502030403020304" pitchFamily="34" charset="0"/>
            </a:endParaRPr>
          </a:p>
          <a:p>
            <a:r>
              <a:rPr lang="en-US" dirty="0">
                <a:solidFill>
                  <a:srgbClr val="FFC000"/>
                </a:solidFill>
                <a:latin typeface="Cronos Pro" panose="020C0502030403020304" pitchFamily="34" charset="0"/>
              </a:rPr>
              <a:t>Look at, look at, look at the Sputnik (1 y 3)</a:t>
            </a:r>
          </a:p>
          <a:p>
            <a:endParaRPr lang="en-US" dirty="0">
              <a:solidFill>
                <a:srgbClr val="FFC000"/>
              </a:solidFill>
              <a:latin typeface="Cronos Pro" panose="020C0502030403020304" pitchFamily="34" charset="0"/>
            </a:endParaRPr>
          </a:p>
          <a:p>
            <a:r>
              <a:rPr lang="en-US" dirty="0">
                <a:solidFill>
                  <a:srgbClr val="FFC000"/>
                </a:solidFill>
                <a:latin typeface="Cronos Pro" panose="020C0502030403020304" pitchFamily="34" charset="0"/>
              </a:rPr>
              <a:t>This is the story of the first spy satellite</a:t>
            </a:r>
          </a:p>
          <a:p>
            <a:r>
              <a:rPr lang="en-US" dirty="0">
                <a:solidFill>
                  <a:srgbClr val="FFC000"/>
                </a:solidFill>
                <a:latin typeface="Cronos Pro" panose="020C0502030403020304" pitchFamily="34" charset="0"/>
              </a:rPr>
              <a:t>Into orbit around the Mother Earth,</a:t>
            </a:r>
          </a:p>
          <a:p>
            <a:r>
              <a:rPr lang="en-US" dirty="0">
                <a:solidFill>
                  <a:srgbClr val="FFC000"/>
                </a:solidFill>
                <a:latin typeface="Cronos Pro" panose="020C0502030403020304" pitchFamily="34" charset="0"/>
              </a:rPr>
              <a:t>The famous “beep, beep” from somewhere</a:t>
            </a:r>
          </a:p>
          <a:p>
            <a:r>
              <a:rPr lang="en-US" dirty="0">
                <a:solidFill>
                  <a:srgbClr val="FFC000"/>
                </a:solidFill>
                <a:latin typeface="Cronos Pro" panose="020C0502030403020304" pitchFamily="34" charset="0"/>
              </a:rPr>
              <a:t>Out in space</a:t>
            </a:r>
          </a:p>
          <a:p>
            <a:r>
              <a:rPr lang="en-US" dirty="0">
                <a:solidFill>
                  <a:srgbClr val="FFC000"/>
                </a:solidFill>
                <a:latin typeface="Cronos Pro" panose="020C0502030403020304" pitchFamily="34" charset="0"/>
              </a:rPr>
              <a:t>The big Russian victory, oh, oh yeah</a:t>
            </a:r>
          </a:p>
          <a:p>
            <a:endParaRPr lang="en-US" dirty="0">
              <a:solidFill>
                <a:srgbClr val="FFC000"/>
              </a:solidFill>
              <a:latin typeface="Cronos Pro" panose="020C0502030403020304" pitchFamily="34" charset="0"/>
            </a:endParaRPr>
          </a:p>
          <a:p>
            <a:r>
              <a:rPr lang="en-US" dirty="0">
                <a:solidFill>
                  <a:srgbClr val="FFC000"/>
                </a:solidFill>
                <a:latin typeface="Cronos Pro" panose="020C0502030403020304" pitchFamily="34" charset="0"/>
              </a:rPr>
              <a:t>Friends, I believe my friends</a:t>
            </a:r>
          </a:p>
          <a:p>
            <a:r>
              <a:rPr lang="en-US" dirty="0">
                <a:solidFill>
                  <a:srgbClr val="FFC000"/>
                </a:solidFill>
                <a:latin typeface="Cronos Pro" panose="020C0502030403020304" pitchFamily="34" charset="0"/>
              </a:rPr>
              <a:t>That caravans</a:t>
            </a:r>
          </a:p>
          <a:p>
            <a:r>
              <a:rPr lang="en-US" dirty="0">
                <a:solidFill>
                  <a:srgbClr val="FFC000"/>
                </a:solidFill>
                <a:latin typeface="Cronos Pro" panose="020C0502030403020304" pitchFamily="34" charset="0"/>
              </a:rPr>
              <a:t>Of rockets will speed us</a:t>
            </a:r>
          </a:p>
          <a:p>
            <a:r>
              <a:rPr lang="en-US" dirty="0">
                <a:solidFill>
                  <a:srgbClr val="FFC000"/>
                </a:solidFill>
                <a:latin typeface="Cronos Pro" panose="020C0502030403020304" pitchFamily="34" charset="0"/>
              </a:rPr>
              <a:t>From star to star</a:t>
            </a:r>
          </a:p>
          <a:p>
            <a:r>
              <a:rPr lang="en-US" dirty="0">
                <a:solidFill>
                  <a:srgbClr val="FFC000"/>
                </a:solidFill>
                <a:latin typeface="Cronos Pro" panose="020C0502030403020304" pitchFamily="34" charset="0"/>
              </a:rPr>
              <a:t>On the dusty paths of faraway</a:t>
            </a:r>
          </a:p>
          <a:p>
            <a:r>
              <a:rPr lang="en-US" dirty="0">
                <a:solidFill>
                  <a:srgbClr val="FFC000"/>
                </a:solidFill>
                <a:latin typeface="Cronos Pro" panose="020C0502030403020304" pitchFamily="34" charset="0"/>
              </a:rPr>
              <a:t>Beautiful planets</a:t>
            </a:r>
          </a:p>
          <a:p>
            <a:r>
              <a:rPr lang="en-US" dirty="0">
                <a:solidFill>
                  <a:srgbClr val="FFC000"/>
                </a:solidFill>
                <a:latin typeface="Cronos Pro" panose="020C0502030403020304" pitchFamily="34" charset="0"/>
              </a:rPr>
              <a:t>Our traces will remain oh, oh, yeah</a:t>
            </a:r>
            <a:endParaRPr lang="es-ES" dirty="0">
              <a:solidFill>
                <a:srgbClr val="FFC000"/>
              </a:solidFill>
            </a:endParaRPr>
          </a:p>
        </p:txBody>
      </p:sp>
      <p:sp>
        <p:nvSpPr>
          <p:cNvPr id="6" name="CuadroTexto 5">
            <a:extLst>
              <a:ext uri="{FF2B5EF4-FFF2-40B4-BE49-F238E27FC236}">
                <a16:creationId xmlns:a16="http://schemas.microsoft.com/office/drawing/2014/main" xmlns="" id="{F331AB58-6DC2-4FEC-B5BC-C3B64B1B039D}"/>
              </a:ext>
            </a:extLst>
          </p:cNvPr>
          <p:cNvSpPr txBox="1"/>
          <p:nvPr/>
        </p:nvSpPr>
        <p:spPr>
          <a:xfrm>
            <a:off x="5938888" y="4173894"/>
            <a:ext cx="5043338"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1957</a:t>
            </a:r>
          </a:p>
        </p:txBody>
      </p:sp>
      <p:pic>
        <p:nvPicPr>
          <p:cNvPr id="2" name="Picture 2" descr="Imagen relacionada">
            <a:extLst>
              <a:ext uri="{FF2B5EF4-FFF2-40B4-BE49-F238E27FC236}">
                <a16:creationId xmlns:a16="http://schemas.microsoft.com/office/drawing/2014/main" xmlns="" id="{F17340D4-43A1-480C-A1D1-6B91AB4CC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915" y="58846"/>
            <a:ext cx="4711012" cy="345880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xmlns="" id="{A68E3559-25FF-47D8-AD68-A34753390321}"/>
              </a:ext>
            </a:extLst>
          </p:cNvPr>
          <p:cNvSpPr txBox="1"/>
          <p:nvPr/>
        </p:nvSpPr>
        <p:spPr>
          <a:xfrm>
            <a:off x="6480928" y="3557775"/>
            <a:ext cx="3799002" cy="369332"/>
          </a:xfrm>
          <a:prstGeom prst="rect">
            <a:avLst/>
          </a:prstGeom>
          <a:noFill/>
        </p:spPr>
        <p:txBody>
          <a:bodyPr wrap="square" rtlCol="0">
            <a:spAutoFit/>
          </a:bodyPr>
          <a:lstStyle/>
          <a:p>
            <a:r>
              <a:rPr lang="es-ES" dirty="0">
                <a:solidFill>
                  <a:srgbClr val="B07BD7"/>
                </a:solidFill>
              </a:rPr>
              <a:t>Sputnik (CCCP) - 1996</a:t>
            </a:r>
          </a:p>
        </p:txBody>
      </p:sp>
    </p:spTree>
    <p:extLst>
      <p:ext uri="{BB962C8B-B14F-4D97-AF65-F5344CB8AC3E}">
        <p14:creationId xmlns:p14="http://schemas.microsoft.com/office/powerpoint/2010/main" val="56539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95250" y="171450"/>
            <a:ext cx="12001500" cy="6740307"/>
          </a:xfrm>
          <a:prstGeom prst="rect">
            <a:avLst/>
          </a:prstGeom>
          <a:noFill/>
        </p:spPr>
        <p:txBody>
          <a:bodyPr wrap="square" rtlCol="0">
            <a:spAutoFit/>
          </a:bodyPr>
          <a:lstStyle/>
          <a:p>
            <a:r>
              <a:rPr lang="es-ES" sz="3600" dirty="0">
                <a:solidFill>
                  <a:srgbClr val="00FF00"/>
                </a:solidFill>
                <a:latin typeface="Cronos Pro" panose="020C0502030403020304" pitchFamily="34" charset="0"/>
              </a:rPr>
              <a:t>BABA YETU (Descolonización africana) (1960)</a:t>
            </a:r>
          </a:p>
          <a:p>
            <a:endParaRPr lang="es-ES" sz="3600" dirty="0">
              <a:solidFill>
                <a:schemeClr val="bg1"/>
              </a:solidFill>
              <a:latin typeface="Cronos Pro" panose="020C0502030403020304" pitchFamily="34" charset="0"/>
            </a:endParaRPr>
          </a:p>
          <a:p>
            <a:r>
              <a:rPr lang="es-ES" sz="3600" dirty="0">
                <a:solidFill>
                  <a:srgbClr val="FFC000"/>
                </a:solidFill>
                <a:latin typeface="Cronos Pro" panose="020C0502030403020304" pitchFamily="34" charset="0"/>
              </a:rPr>
              <a:t>PABLO: </a:t>
            </a:r>
            <a:r>
              <a:rPr lang="es-ES" sz="3600" dirty="0">
                <a:solidFill>
                  <a:schemeClr val="bg1"/>
                </a:solidFill>
                <a:latin typeface="Cronos Pro" panose="020C0502030403020304" pitchFamily="34" charset="0"/>
              </a:rPr>
              <a:t>¡Un grito de alegría recorre nuestra tierra!</a:t>
            </a:r>
          </a:p>
          <a:p>
            <a:r>
              <a:rPr lang="es-ES" sz="3600" dirty="0">
                <a:solidFill>
                  <a:srgbClr val="FFC000"/>
                </a:solidFill>
                <a:latin typeface="Cronos Pro" panose="020C0502030403020304" pitchFamily="34" charset="0"/>
              </a:rPr>
              <a:t>JORGE M: </a:t>
            </a:r>
            <a:r>
              <a:rPr lang="es-ES" sz="3600" dirty="0">
                <a:solidFill>
                  <a:schemeClr val="bg1"/>
                </a:solidFill>
                <a:latin typeface="Cronos Pro" panose="020C0502030403020304" pitchFamily="34" charset="0"/>
              </a:rPr>
              <a:t>¡Por fin somos libres!</a:t>
            </a:r>
          </a:p>
          <a:p>
            <a:r>
              <a:rPr lang="es-ES" sz="3600" dirty="0">
                <a:solidFill>
                  <a:srgbClr val="FFC000"/>
                </a:solidFill>
                <a:latin typeface="Cronos Pro" panose="020C0502030403020304" pitchFamily="34" charset="0"/>
              </a:rPr>
              <a:t>JOANA: </a:t>
            </a:r>
            <a:r>
              <a:rPr lang="es-ES" sz="3600" dirty="0">
                <a:solidFill>
                  <a:schemeClr val="bg1"/>
                </a:solidFill>
                <a:latin typeface="Cronos Pro" panose="020C0502030403020304" pitchFamily="34" charset="0"/>
              </a:rPr>
              <a:t>¡Vamos a ser los dueños de nuestros pueblos, de nuestras ciudades, de nuestros cultivos!</a:t>
            </a:r>
          </a:p>
          <a:p>
            <a:r>
              <a:rPr lang="es-ES" sz="3600" dirty="0">
                <a:solidFill>
                  <a:srgbClr val="FFC000"/>
                </a:solidFill>
                <a:latin typeface="Cronos Pro" panose="020C0502030403020304" pitchFamily="34" charset="0"/>
              </a:rPr>
              <a:t>PABLO: </a:t>
            </a:r>
            <a:r>
              <a:rPr lang="es-ES" sz="3600" dirty="0">
                <a:solidFill>
                  <a:schemeClr val="bg1"/>
                </a:solidFill>
                <a:latin typeface="Cronos Pro" panose="020C0502030403020304" pitchFamily="34" charset="0"/>
              </a:rPr>
              <a:t>Los ingleses y los franceses se han ido… no somos los únicos, África entera empieza a despertarse</a:t>
            </a:r>
          </a:p>
          <a:p>
            <a:r>
              <a:rPr lang="es-ES" sz="3600" dirty="0">
                <a:solidFill>
                  <a:srgbClr val="FFC000"/>
                </a:solidFill>
                <a:latin typeface="Cronos Pro" panose="020C0502030403020304" pitchFamily="34" charset="0"/>
              </a:rPr>
              <a:t>JOANA: </a:t>
            </a:r>
            <a:r>
              <a:rPr lang="es-ES" sz="3600" dirty="0">
                <a:solidFill>
                  <a:schemeClr val="bg1"/>
                </a:solidFill>
                <a:latin typeface="Cronos Pro" panose="020C0502030403020304" pitchFamily="34" charset="0"/>
              </a:rPr>
              <a:t>Está por ver qué va a suceder a partir de ahora, no muramos por un empacho de libertad y vengan otros a colonizarnos</a:t>
            </a:r>
          </a:p>
          <a:p>
            <a:r>
              <a:rPr lang="es-ES" sz="3600" dirty="0">
                <a:solidFill>
                  <a:srgbClr val="FFC000"/>
                </a:solidFill>
                <a:latin typeface="Cronos Pro" panose="020C0502030403020304" pitchFamily="34" charset="0"/>
              </a:rPr>
              <a:t>PABLO: </a:t>
            </a:r>
            <a:r>
              <a:rPr lang="es-ES" sz="3600" dirty="0">
                <a:solidFill>
                  <a:schemeClr val="bg1"/>
                </a:solidFill>
                <a:latin typeface="Cronos Pro" panose="020C0502030403020304" pitchFamily="34" charset="0"/>
              </a:rPr>
              <a:t>No seas tan pesimista     </a:t>
            </a:r>
            <a:r>
              <a:rPr lang="es-ES" sz="3600" dirty="0">
                <a:solidFill>
                  <a:srgbClr val="FFC000"/>
                </a:solidFill>
                <a:latin typeface="Cronos Pro" panose="020C0502030403020304" pitchFamily="34" charset="0"/>
              </a:rPr>
              <a:t>JOANA: </a:t>
            </a:r>
            <a:r>
              <a:rPr lang="es-ES" sz="3600" dirty="0">
                <a:solidFill>
                  <a:schemeClr val="bg1"/>
                </a:solidFill>
                <a:latin typeface="Cronos Pro" panose="020C0502030403020304" pitchFamily="34" charset="0"/>
              </a:rPr>
              <a:t>Ojalá tengas razón</a:t>
            </a:r>
          </a:p>
        </p:txBody>
      </p:sp>
      <p:pic>
        <p:nvPicPr>
          <p:cNvPr id="6" name="Imagen 5">
            <a:extLst>
              <a:ext uri="{FF2B5EF4-FFF2-40B4-BE49-F238E27FC236}">
                <a16:creationId xmlns:a16="http://schemas.microsoft.com/office/drawing/2014/main" xmlns="" id="{FBE73A70-E94E-496F-B504-CAA72DAAD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9951" y="223225"/>
            <a:ext cx="681037" cy="1095038"/>
          </a:xfrm>
          <a:prstGeom prst="rect">
            <a:avLst/>
          </a:prstGeom>
        </p:spPr>
      </p:pic>
      <p:sp>
        <p:nvSpPr>
          <p:cNvPr id="7" name="CuadroTexto 6">
            <a:extLst>
              <a:ext uri="{FF2B5EF4-FFF2-40B4-BE49-F238E27FC236}">
                <a16:creationId xmlns:a16="http://schemas.microsoft.com/office/drawing/2014/main" xmlns="" id="{ED3ADECB-7203-4FA6-8954-C640D3C35574}"/>
              </a:ext>
            </a:extLst>
          </p:cNvPr>
          <p:cNvSpPr txBox="1"/>
          <p:nvPr/>
        </p:nvSpPr>
        <p:spPr>
          <a:xfrm>
            <a:off x="9143448" y="509111"/>
            <a:ext cx="1653138" cy="523220"/>
          </a:xfrm>
          <a:prstGeom prst="rect">
            <a:avLst/>
          </a:prstGeom>
          <a:noFill/>
        </p:spPr>
        <p:txBody>
          <a:bodyPr wrap="square" rtlCol="0">
            <a:spAutoFit/>
          </a:bodyPr>
          <a:lstStyle/>
          <a:p>
            <a:r>
              <a:rPr lang="es-ES" sz="1400" dirty="0">
                <a:solidFill>
                  <a:schemeClr val="bg1"/>
                </a:solidFill>
              </a:rPr>
              <a:t>Joana, Pablo, Jorge M</a:t>
            </a:r>
          </a:p>
        </p:txBody>
      </p:sp>
    </p:spTree>
    <p:extLst>
      <p:ext uri="{BB962C8B-B14F-4D97-AF65-F5344CB8AC3E}">
        <p14:creationId xmlns:p14="http://schemas.microsoft.com/office/powerpoint/2010/main" val="2347598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04E6DA85-6727-4189-9C25-2E30C99C498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xmlns="" id="{F331AB58-6DC2-4FEC-B5BC-C3B64B1B039D}"/>
              </a:ext>
            </a:extLst>
          </p:cNvPr>
          <p:cNvSpPr txBox="1"/>
          <p:nvPr/>
        </p:nvSpPr>
        <p:spPr>
          <a:xfrm>
            <a:off x="6853288" y="4382900"/>
            <a:ext cx="5043338"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1960</a:t>
            </a:r>
          </a:p>
        </p:txBody>
      </p:sp>
      <p:pic>
        <p:nvPicPr>
          <p:cNvPr id="1026" name="Picture 2" descr="Resultado de imagen de africa"/>
          <p:cNvPicPr>
            <a:picLocks noChangeAspect="1" noChangeArrowheads="1"/>
          </p:cNvPicPr>
          <p:nvPr/>
        </p:nvPicPr>
        <p:blipFill>
          <a:blip r:embed="rId2"/>
          <a:srcRect/>
          <a:stretch>
            <a:fillRect/>
          </a:stretch>
        </p:blipFill>
        <p:spPr bwMode="auto">
          <a:xfrm>
            <a:off x="6193518" y="639952"/>
            <a:ext cx="5998482" cy="3107184"/>
          </a:xfrm>
          <a:prstGeom prst="rect">
            <a:avLst/>
          </a:prstGeom>
          <a:noFill/>
        </p:spPr>
      </p:pic>
      <p:sp>
        <p:nvSpPr>
          <p:cNvPr id="8" name="7 CuadroTexto"/>
          <p:cNvSpPr txBox="1"/>
          <p:nvPr/>
        </p:nvSpPr>
        <p:spPr>
          <a:xfrm>
            <a:off x="0" y="130626"/>
            <a:ext cx="9627326" cy="6740307"/>
          </a:xfrm>
          <a:prstGeom prst="rect">
            <a:avLst/>
          </a:prstGeom>
          <a:noFill/>
        </p:spPr>
        <p:txBody>
          <a:bodyPr wrap="square" rtlCol="0">
            <a:spAutoFit/>
          </a:bodyPr>
          <a:lstStyle/>
          <a:p>
            <a:r>
              <a:rPr lang="es-ES" sz="2400" dirty="0">
                <a:solidFill>
                  <a:schemeClr val="bg1"/>
                </a:solidFill>
                <a:latin typeface="Cronos Pro" panose="020C0502030403020304" pitchFamily="34" charset="0"/>
              </a:rPr>
              <a:t>Baba </a:t>
            </a:r>
            <a:r>
              <a:rPr lang="es-ES" sz="2400" dirty="0" err="1">
                <a:solidFill>
                  <a:schemeClr val="bg1"/>
                </a:solidFill>
                <a:latin typeface="Cronos Pro" panose="020C0502030403020304" pitchFamily="34" charset="0"/>
              </a:rPr>
              <a:t>yetu</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yetu´uliye</a:t>
            </a:r>
            <a:r>
              <a:rPr lang="es-ES" sz="2400" dirty="0">
                <a:solidFill>
                  <a:schemeClr val="bg1"/>
                </a:solidFill>
                <a:latin typeface="Cronos Pro" panose="020C0502030403020304" pitchFamily="34" charset="0"/>
              </a:rPr>
              <a:t> (m)</a:t>
            </a:r>
            <a:r>
              <a:rPr lang="es-ES" sz="2400" dirty="0" err="1">
                <a:solidFill>
                  <a:schemeClr val="bg1"/>
                </a:solidFill>
                <a:latin typeface="Cronos Pro" panose="020C0502030403020304" pitchFamily="34" charset="0"/>
              </a:rPr>
              <a:t>binguni</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yetu</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yetu</a:t>
            </a:r>
            <a:r>
              <a:rPr lang="es-ES" sz="2400" dirty="0">
                <a:solidFill>
                  <a:schemeClr val="bg1"/>
                </a:solidFill>
                <a:latin typeface="Cronos Pro" panose="020C0502030403020304" pitchFamily="34" charset="0"/>
              </a:rPr>
              <a:t> amina</a:t>
            </a:r>
          </a:p>
          <a:p>
            <a:r>
              <a:rPr lang="es-ES" sz="2400" dirty="0">
                <a:solidFill>
                  <a:schemeClr val="bg1"/>
                </a:solidFill>
                <a:latin typeface="Cronos Pro" panose="020C0502030403020304" pitchFamily="34" charset="0"/>
              </a:rPr>
              <a:t>Baba </a:t>
            </a:r>
            <a:r>
              <a:rPr lang="es-ES" sz="2400" dirty="0" err="1">
                <a:solidFill>
                  <a:schemeClr val="bg1"/>
                </a:solidFill>
                <a:latin typeface="Cronos Pro" panose="020C0502030403020304" pitchFamily="34" charset="0"/>
              </a:rPr>
              <a:t>yetu</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yetu´uliye</a:t>
            </a:r>
            <a:r>
              <a:rPr lang="es-ES" sz="2400" dirty="0">
                <a:solidFill>
                  <a:schemeClr val="bg1"/>
                </a:solidFill>
                <a:latin typeface="Cronos Pro" panose="020C0502030403020304" pitchFamily="34" charset="0"/>
              </a:rPr>
              <a:t> </a:t>
            </a:r>
            <a:r>
              <a:rPr lang="es-ES" sz="2400" i="1" u="sng" dirty="0" err="1">
                <a:solidFill>
                  <a:schemeClr val="bg1"/>
                </a:solidFill>
                <a:latin typeface="Cronos Pro" panose="020C0502030403020304" pitchFamily="34" charset="0"/>
              </a:rPr>
              <a:t>u</a:t>
            </a:r>
            <a:r>
              <a:rPr lang="es-ES" sz="2400" dirty="0" err="1">
                <a:solidFill>
                  <a:schemeClr val="bg1"/>
                </a:solidFill>
                <a:latin typeface="Cronos Pro" panose="020C0502030403020304" pitchFamily="34" charset="0"/>
              </a:rPr>
              <a:t>mjina</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lako</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elitukuzwe</a:t>
            </a:r>
            <a:endParaRPr lang="es-ES" sz="2400" dirty="0">
              <a:solidFill>
                <a:schemeClr val="bg1"/>
              </a:solidFill>
              <a:latin typeface="Cronos Pro" panose="020C0502030403020304" pitchFamily="34" charset="0"/>
            </a:endParaRPr>
          </a:p>
          <a:p>
            <a:endParaRPr lang="es-ES" sz="2400" dirty="0">
              <a:solidFill>
                <a:schemeClr val="bg1"/>
              </a:solidFill>
              <a:latin typeface="Cronos Pro" panose="020C0502030403020304" pitchFamily="34" charset="0"/>
            </a:endParaRPr>
          </a:p>
          <a:p>
            <a:r>
              <a:rPr lang="es-ES" sz="2400" dirty="0" err="1">
                <a:solidFill>
                  <a:schemeClr val="bg1"/>
                </a:solidFill>
                <a:latin typeface="Cronos Pro" panose="020C0502030403020304" pitchFamily="34" charset="0"/>
              </a:rPr>
              <a:t>Utupe</a:t>
            </a:r>
            <a:r>
              <a:rPr lang="es-ES" sz="2400" dirty="0">
                <a:solidFill>
                  <a:schemeClr val="bg1"/>
                </a:solidFill>
                <a:latin typeface="Cronos Pro" panose="020C0502030403020304" pitchFamily="34" charset="0"/>
              </a:rPr>
              <a:t> leo </a:t>
            </a:r>
            <a:r>
              <a:rPr lang="es-ES" sz="2400" dirty="0" err="1">
                <a:solidFill>
                  <a:schemeClr val="bg1"/>
                </a:solidFill>
                <a:latin typeface="Cronos Pro" panose="020C0502030403020304" pitchFamily="34" charset="0"/>
              </a:rPr>
              <a:t>chakula</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chetu</a:t>
            </a:r>
            <a:r>
              <a:rPr lang="es-ES" sz="2400" dirty="0">
                <a:solidFill>
                  <a:schemeClr val="bg1"/>
                </a:solidFill>
                <a:latin typeface="Cronos Pro" panose="020C0502030403020304" pitchFamily="34" charset="0"/>
              </a:rPr>
              <a:t>              </a:t>
            </a:r>
            <a:r>
              <a:rPr lang="es-ES" sz="2400" dirty="0">
                <a:solidFill>
                  <a:srgbClr val="00FF00"/>
                </a:solidFill>
                <a:latin typeface="Cronos Pro" panose="020C0502030403020304" pitchFamily="34" charset="0"/>
              </a:rPr>
              <a:t>(</a:t>
            </a:r>
            <a:r>
              <a:rPr lang="es-ES" sz="2400" dirty="0" err="1">
                <a:solidFill>
                  <a:srgbClr val="00FF00"/>
                </a:solidFill>
                <a:latin typeface="Cronos Pro" panose="020C0502030403020304" pitchFamily="34" charset="0"/>
              </a:rPr>
              <a:t>uuuuh</a:t>
            </a:r>
            <a:r>
              <a:rPr lang="es-ES" sz="2400" dirty="0">
                <a:solidFill>
                  <a:srgbClr val="00FF00"/>
                </a:solidFill>
                <a:latin typeface="Cronos Pro" panose="020C0502030403020304" pitchFamily="34" charset="0"/>
              </a:rPr>
              <a:t>)</a:t>
            </a:r>
          </a:p>
          <a:p>
            <a:r>
              <a:rPr lang="es-ES" sz="2400" dirty="0" err="1">
                <a:solidFill>
                  <a:schemeClr val="bg1"/>
                </a:solidFill>
                <a:latin typeface="Cronos Pro" panose="020C0502030403020304" pitchFamily="34" charset="0"/>
              </a:rPr>
              <a:t>Tunacho</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hitaji</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Utusamehe</a:t>
            </a:r>
            <a:r>
              <a:rPr lang="es-ES" sz="2400" dirty="0">
                <a:solidFill>
                  <a:schemeClr val="bg1"/>
                </a:solidFill>
                <a:latin typeface="Cronos Pro" panose="020C0502030403020304" pitchFamily="34" charset="0"/>
              </a:rPr>
              <a:t>           </a:t>
            </a:r>
            <a:r>
              <a:rPr lang="es-ES" sz="2400" dirty="0">
                <a:solidFill>
                  <a:srgbClr val="00FF00"/>
                </a:solidFill>
                <a:latin typeface="Cronos Pro" panose="020C0502030403020304" pitchFamily="34" charset="0"/>
              </a:rPr>
              <a:t>(</a:t>
            </a:r>
            <a:r>
              <a:rPr lang="es-ES" sz="2400" dirty="0" err="1">
                <a:solidFill>
                  <a:srgbClr val="00FF00"/>
                </a:solidFill>
                <a:latin typeface="Cronos Pro" panose="020C0502030403020304" pitchFamily="34" charset="0"/>
              </a:rPr>
              <a:t>uuuuuh</a:t>
            </a:r>
            <a:r>
              <a:rPr lang="es-ES" sz="2400" dirty="0">
                <a:solidFill>
                  <a:srgbClr val="00FF00"/>
                </a:solidFill>
                <a:latin typeface="Cronos Pro" panose="020C0502030403020304" pitchFamily="34" charset="0"/>
              </a:rPr>
              <a:t>)</a:t>
            </a:r>
          </a:p>
          <a:p>
            <a:r>
              <a:rPr lang="es-ES" sz="2400" dirty="0" err="1">
                <a:solidFill>
                  <a:schemeClr val="bg1"/>
                </a:solidFill>
                <a:latin typeface="Cronos Pro" panose="020C0502030403020304" pitchFamily="34" charset="0"/>
              </a:rPr>
              <a:t>Makosa</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yetu</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hey</a:t>
            </a:r>
            <a:r>
              <a:rPr lang="es-ES" sz="2400" dirty="0">
                <a:solidFill>
                  <a:schemeClr val="bg1"/>
                </a:solidFill>
                <a:latin typeface="Cronos Pro" panose="020C0502030403020304" pitchFamily="34" charset="0"/>
              </a:rPr>
              <a:t>!                           </a:t>
            </a:r>
            <a:r>
              <a:rPr lang="es-ES" sz="2400" dirty="0">
                <a:solidFill>
                  <a:srgbClr val="00FF00"/>
                </a:solidFill>
                <a:latin typeface="Cronos Pro" panose="020C0502030403020304" pitchFamily="34" charset="0"/>
              </a:rPr>
              <a:t>(</a:t>
            </a:r>
            <a:r>
              <a:rPr lang="es-ES" sz="2400" dirty="0" err="1">
                <a:solidFill>
                  <a:srgbClr val="00FF00"/>
                </a:solidFill>
                <a:latin typeface="Cronos Pro" panose="020C0502030403020304" pitchFamily="34" charset="0"/>
              </a:rPr>
              <a:t>uuuh</a:t>
            </a:r>
            <a:r>
              <a:rPr lang="es-ES" sz="2400" dirty="0">
                <a:solidFill>
                  <a:srgbClr val="00FF00"/>
                </a:solidFill>
                <a:latin typeface="Cronos Pro" panose="020C0502030403020304" pitchFamily="34" charset="0"/>
              </a:rPr>
              <a:t> - </a:t>
            </a:r>
            <a:r>
              <a:rPr lang="es-ES" sz="2400" dirty="0" err="1">
                <a:solidFill>
                  <a:srgbClr val="00FF00"/>
                </a:solidFill>
                <a:latin typeface="Cronos Pro" panose="020C0502030403020304" pitchFamily="34" charset="0"/>
              </a:rPr>
              <a:t>aaaah</a:t>
            </a:r>
            <a:r>
              <a:rPr lang="es-ES" sz="2400" dirty="0">
                <a:solidFill>
                  <a:srgbClr val="00FF00"/>
                </a:solidFill>
                <a:latin typeface="Cronos Pro" panose="020C0502030403020304" pitchFamily="34" charset="0"/>
              </a:rPr>
              <a:t>)</a:t>
            </a:r>
          </a:p>
          <a:p>
            <a:r>
              <a:rPr lang="es-ES" sz="2400" dirty="0">
                <a:solidFill>
                  <a:schemeClr val="bg1"/>
                </a:solidFill>
                <a:latin typeface="Cronos Pro" panose="020C0502030403020304" pitchFamily="34" charset="0"/>
              </a:rPr>
              <a:t>Kama </a:t>
            </a:r>
            <a:r>
              <a:rPr lang="es-ES" sz="2400" dirty="0" err="1">
                <a:solidFill>
                  <a:schemeClr val="bg1"/>
                </a:solidFill>
                <a:latin typeface="Cronos Pro" panose="020C0502030403020304" pitchFamily="34" charset="0"/>
              </a:rPr>
              <a:t>nasi</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tunavyo</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wasamehe</a:t>
            </a:r>
            <a:r>
              <a:rPr lang="es-ES" sz="2400" dirty="0">
                <a:solidFill>
                  <a:schemeClr val="bg1"/>
                </a:solidFill>
                <a:latin typeface="Cronos Pro" panose="020C0502030403020304" pitchFamily="34" charset="0"/>
              </a:rPr>
              <a:t> wali      </a:t>
            </a:r>
            <a:r>
              <a:rPr lang="es-ES" sz="2400" dirty="0">
                <a:solidFill>
                  <a:srgbClr val="00FF00"/>
                </a:solidFill>
                <a:latin typeface="Cronos Pro" panose="020C0502030403020304" pitchFamily="34" charset="0"/>
              </a:rPr>
              <a:t>(</a:t>
            </a:r>
            <a:r>
              <a:rPr lang="es-ES" sz="2400" dirty="0" err="1">
                <a:solidFill>
                  <a:srgbClr val="00FF00"/>
                </a:solidFill>
                <a:latin typeface="Cronos Pro" panose="020C0502030403020304" pitchFamily="34" charset="0"/>
              </a:rPr>
              <a:t>aaaah</a:t>
            </a:r>
            <a:r>
              <a:rPr lang="es-ES" sz="2400" dirty="0">
                <a:solidFill>
                  <a:srgbClr val="00FF00"/>
                </a:solidFill>
                <a:latin typeface="Cronos Pro" panose="020C0502030403020304" pitchFamily="34" charset="0"/>
              </a:rPr>
              <a:t>)</a:t>
            </a:r>
            <a:endParaRPr lang="es-ES" sz="2400" dirty="0">
              <a:solidFill>
                <a:schemeClr val="bg1"/>
              </a:solidFill>
              <a:latin typeface="Cronos Pro" panose="020C0502030403020304" pitchFamily="34" charset="0"/>
            </a:endParaRPr>
          </a:p>
          <a:p>
            <a:r>
              <a:rPr lang="es-ES" sz="2400" dirty="0" err="1">
                <a:solidFill>
                  <a:schemeClr val="bg1"/>
                </a:solidFill>
                <a:latin typeface="Cronos Pro" panose="020C0502030403020304" pitchFamily="34" charset="0"/>
              </a:rPr>
              <a:t>Otukosea</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usitutie</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katika</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majaribu</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lakini</a:t>
            </a:r>
            <a:r>
              <a:rPr lang="es-ES" sz="2400" dirty="0">
                <a:solidFill>
                  <a:schemeClr val="bg1"/>
                </a:solidFill>
                <a:latin typeface="Cronos Pro" panose="020C0502030403020304" pitchFamily="34" charset="0"/>
              </a:rPr>
              <a:t> </a:t>
            </a:r>
            <a:r>
              <a:rPr lang="es-ES" sz="2400" dirty="0">
                <a:solidFill>
                  <a:srgbClr val="00FF00"/>
                </a:solidFill>
                <a:latin typeface="Cronos Pro" panose="020C0502030403020304" pitchFamily="34" charset="0"/>
              </a:rPr>
              <a:t>(</a:t>
            </a:r>
            <a:r>
              <a:rPr lang="es-ES" sz="2400" dirty="0" err="1">
                <a:solidFill>
                  <a:srgbClr val="00FF00"/>
                </a:solidFill>
                <a:latin typeface="Cronos Pro" panose="020C0502030403020304" pitchFamily="34" charset="0"/>
              </a:rPr>
              <a:t>uuuuh</a:t>
            </a:r>
            <a:r>
              <a:rPr lang="es-ES" sz="2400" dirty="0">
                <a:solidFill>
                  <a:srgbClr val="00FF00"/>
                </a:solidFill>
                <a:latin typeface="Cronos Pro" panose="020C0502030403020304" pitchFamily="34" charset="0"/>
              </a:rPr>
              <a:t>)</a:t>
            </a:r>
            <a:endParaRPr lang="es-ES" sz="2400" dirty="0">
              <a:solidFill>
                <a:schemeClr val="bg1"/>
              </a:solidFill>
              <a:latin typeface="Cronos Pro" panose="020C0502030403020304" pitchFamily="34" charset="0"/>
            </a:endParaRPr>
          </a:p>
          <a:p>
            <a:r>
              <a:rPr lang="es-ES" sz="2400" dirty="0" err="1">
                <a:solidFill>
                  <a:schemeClr val="bg1"/>
                </a:solidFill>
                <a:latin typeface="Cronos Pro" panose="020C0502030403020304" pitchFamily="34" charset="0"/>
              </a:rPr>
              <a:t>Utuokoe</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nayule</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muovu</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emilele</a:t>
            </a:r>
            <a:r>
              <a:rPr lang="es-ES" sz="2400" dirty="0">
                <a:solidFill>
                  <a:schemeClr val="bg1"/>
                </a:solidFill>
                <a:latin typeface="Cronos Pro" panose="020C0502030403020304" pitchFamily="34" charset="0"/>
              </a:rPr>
              <a:t>!  (</a:t>
            </a:r>
            <a:r>
              <a:rPr lang="es-ES" sz="2400" dirty="0">
                <a:solidFill>
                  <a:srgbClr val="00FF00"/>
                </a:solidFill>
                <a:latin typeface="Cronos Pro" panose="020C0502030403020304" pitchFamily="34" charset="0"/>
              </a:rPr>
              <a:t>NAMILELE</a:t>
            </a:r>
            <a:r>
              <a:rPr lang="es-ES" sz="2400" dirty="0">
                <a:solidFill>
                  <a:schemeClr val="bg1"/>
                </a:solidFill>
                <a:latin typeface="Cronos Pro" panose="020C0502030403020304" pitchFamily="34" charset="0"/>
              </a:rPr>
              <a:t>)</a:t>
            </a:r>
          </a:p>
          <a:p>
            <a:endParaRPr lang="es-ES" sz="2400" dirty="0">
              <a:solidFill>
                <a:schemeClr val="bg1"/>
              </a:solidFill>
              <a:latin typeface="Cronos Pro" panose="020C0502030403020304" pitchFamily="34" charset="0"/>
            </a:endParaRPr>
          </a:p>
          <a:p>
            <a:r>
              <a:rPr lang="es-ES" sz="2400" dirty="0">
                <a:solidFill>
                  <a:srgbClr val="00FF00"/>
                </a:solidFill>
                <a:latin typeface="Cronos Pro" panose="020C0502030403020304" pitchFamily="34" charset="0"/>
              </a:rPr>
              <a:t>Baba </a:t>
            </a:r>
            <a:r>
              <a:rPr lang="es-ES" sz="2400" dirty="0" err="1">
                <a:solidFill>
                  <a:srgbClr val="00FF00"/>
                </a:solidFill>
                <a:latin typeface="Cronos Pro" panose="020C0502030403020304" pitchFamily="34" charset="0"/>
              </a:rPr>
              <a:t>yetu</a:t>
            </a:r>
            <a:r>
              <a:rPr lang="es-ES" sz="2400" dirty="0">
                <a:solidFill>
                  <a:srgbClr val="00FF00"/>
                </a:solidFill>
                <a:latin typeface="Cronos Pro" panose="020C0502030403020304" pitchFamily="34" charset="0"/>
              </a:rPr>
              <a:t> </a:t>
            </a:r>
            <a:r>
              <a:rPr lang="es-ES" sz="2400" dirty="0" err="1">
                <a:solidFill>
                  <a:srgbClr val="00FF00"/>
                </a:solidFill>
                <a:latin typeface="Cronos Pro" panose="020C0502030403020304" pitchFamily="34" charset="0"/>
              </a:rPr>
              <a:t>yetu´uliye</a:t>
            </a:r>
            <a:r>
              <a:rPr lang="es-ES" sz="2400" dirty="0">
                <a:solidFill>
                  <a:srgbClr val="00FF00"/>
                </a:solidFill>
                <a:latin typeface="Cronos Pro" panose="020C0502030403020304" pitchFamily="34" charset="0"/>
              </a:rPr>
              <a:t> (m)</a:t>
            </a:r>
            <a:r>
              <a:rPr lang="es-ES" sz="2400" dirty="0" err="1">
                <a:solidFill>
                  <a:srgbClr val="00FF00"/>
                </a:solidFill>
                <a:latin typeface="Cronos Pro" panose="020C0502030403020304" pitchFamily="34" charset="0"/>
              </a:rPr>
              <a:t>binguni</a:t>
            </a:r>
            <a:r>
              <a:rPr lang="es-ES" sz="2400" dirty="0">
                <a:solidFill>
                  <a:srgbClr val="00FF00"/>
                </a:solidFill>
                <a:latin typeface="Cronos Pro" panose="020C0502030403020304" pitchFamily="34" charset="0"/>
              </a:rPr>
              <a:t> </a:t>
            </a:r>
            <a:r>
              <a:rPr lang="es-ES" sz="2400" dirty="0" err="1">
                <a:solidFill>
                  <a:srgbClr val="00FF00"/>
                </a:solidFill>
                <a:latin typeface="Cronos Pro" panose="020C0502030403020304" pitchFamily="34" charset="0"/>
              </a:rPr>
              <a:t>yetu</a:t>
            </a:r>
            <a:r>
              <a:rPr lang="es-ES" sz="2400" dirty="0">
                <a:solidFill>
                  <a:srgbClr val="00FF00"/>
                </a:solidFill>
                <a:latin typeface="Cronos Pro" panose="020C0502030403020304" pitchFamily="34" charset="0"/>
              </a:rPr>
              <a:t> </a:t>
            </a:r>
            <a:r>
              <a:rPr lang="es-ES" sz="2400" dirty="0" err="1">
                <a:solidFill>
                  <a:srgbClr val="00FF00"/>
                </a:solidFill>
                <a:latin typeface="Cronos Pro" panose="020C0502030403020304" pitchFamily="34" charset="0"/>
              </a:rPr>
              <a:t>yetu</a:t>
            </a:r>
            <a:r>
              <a:rPr lang="es-ES" sz="2400" dirty="0">
                <a:solidFill>
                  <a:srgbClr val="00FF00"/>
                </a:solidFill>
                <a:latin typeface="Cronos Pro" panose="020C0502030403020304" pitchFamily="34" charset="0"/>
              </a:rPr>
              <a:t> amina    </a:t>
            </a:r>
            <a:r>
              <a:rPr lang="es-ES" sz="2400" dirty="0">
                <a:solidFill>
                  <a:schemeClr val="bg1"/>
                </a:solidFill>
                <a:latin typeface="Cronos Pro" panose="020C0502030403020304" pitchFamily="34" charset="0"/>
              </a:rPr>
              <a:t>(</a:t>
            </a:r>
            <a:r>
              <a:rPr lang="es-ES" sz="2400" dirty="0" err="1">
                <a:solidFill>
                  <a:schemeClr val="bg1"/>
                </a:solidFill>
                <a:latin typeface="Cronos Pro" panose="020C0502030403020304" pitchFamily="34" charset="0"/>
              </a:rPr>
              <a:t>aaaah</a:t>
            </a:r>
            <a:r>
              <a:rPr lang="es-ES" sz="2400" dirty="0">
                <a:solidFill>
                  <a:schemeClr val="bg1"/>
                </a:solidFill>
                <a:latin typeface="Cronos Pro" panose="020C0502030403020304" pitchFamily="34" charset="0"/>
              </a:rPr>
              <a:t> / amina)</a:t>
            </a:r>
          </a:p>
          <a:p>
            <a:r>
              <a:rPr lang="es-ES" sz="2400" dirty="0">
                <a:solidFill>
                  <a:srgbClr val="00FF00"/>
                </a:solidFill>
                <a:latin typeface="Cronos Pro" panose="020C0502030403020304" pitchFamily="34" charset="0"/>
              </a:rPr>
              <a:t>Baba </a:t>
            </a:r>
            <a:r>
              <a:rPr lang="es-ES" sz="2400" dirty="0" err="1">
                <a:solidFill>
                  <a:srgbClr val="00FF00"/>
                </a:solidFill>
                <a:latin typeface="Cronos Pro" panose="020C0502030403020304" pitchFamily="34" charset="0"/>
              </a:rPr>
              <a:t>yetu</a:t>
            </a:r>
            <a:r>
              <a:rPr lang="es-ES" sz="2400" dirty="0">
                <a:solidFill>
                  <a:srgbClr val="00FF00"/>
                </a:solidFill>
                <a:latin typeface="Cronos Pro" panose="020C0502030403020304" pitchFamily="34" charset="0"/>
              </a:rPr>
              <a:t> </a:t>
            </a:r>
            <a:r>
              <a:rPr lang="es-ES" sz="2400" dirty="0" err="1">
                <a:solidFill>
                  <a:srgbClr val="00FF00"/>
                </a:solidFill>
                <a:latin typeface="Cronos Pro" panose="020C0502030403020304" pitchFamily="34" charset="0"/>
              </a:rPr>
              <a:t>yetu´uliye</a:t>
            </a:r>
            <a:r>
              <a:rPr lang="es-ES" sz="2400" dirty="0">
                <a:solidFill>
                  <a:srgbClr val="00FF00"/>
                </a:solidFill>
                <a:latin typeface="Cronos Pro" panose="020C0502030403020304" pitchFamily="34" charset="0"/>
              </a:rPr>
              <a:t> </a:t>
            </a:r>
            <a:r>
              <a:rPr lang="es-ES" sz="2400" i="1" u="sng" dirty="0" err="1">
                <a:solidFill>
                  <a:srgbClr val="00FF00"/>
                </a:solidFill>
                <a:latin typeface="Cronos Pro" panose="020C0502030403020304" pitchFamily="34" charset="0"/>
              </a:rPr>
              <a:t>u</a:t>
            </a:r>
            <a:r>
              <a:rPr lang="es-ES" sz="2400" dirty="0" err="1">
                <a:solidFill>
                  <a:srgbClr val="00FF00"/>
                </a:solidFill>
                <a:latin typeface="Cronos Pro" panose="020C0502030403020304" pitchFamily="34" charset="0"/>
              </a:rPr>
              <a:t>mjina</a:t>
            </a:r>
            <a:r>
              <a:rPr lang="es-ES" sz="2400" dirty="0">
                <a:solidFill>
                  <a:srgbClr val="00FF00"/>
                </a:solidFill>
                <a:latin typeface="Cronos Pro" panose="020C0502030403020304" pitchFamily="34" charset="0"/>
              </a:rPr>
              <a:t> </a:t>
            </a:r>
            <a:r>
              <a:rPr lang="es-ES" sz="2400" dirty="0" err="1">
                <a:solidFill>
                  <a:srgbClr val="00FF00"/>
                </a:solidFill>
                <a:latin typeface="Cronos Pro" panose="020C0502030403020304" pitchFamily="34" charset="0"/>
              </a:rPr>
              <a:t>lako</a:t>
            </a:r>
            <a:r>
              <a:rPr lang="es-ES" sz="2400" dirty="0">
                <a:solidFill>
                  <a:srgbClr val="00FF00"/>
                </a:solidFill>
                <a:latin typeface="Cronos Pro" panose="020C0502030403020304" pitchFamily="34" charset="0"/>
              </a:rPr>
              <a:t> </a:t>
            </a:r>
            <a:r>
              <a:rPr lang="es-ES" sz="2400" dirty="0" err="1">
                <a:solidFill>
                  <a:srgbClr val="00FF00"/>
                </a:solidFill>
                <a:latin typeface="Cronos Pro" panose="020C0502030403020304" pitchFamily="34" charset="0"/>
              </a:rPr>
              <a:t>elitukuzwe</a:t>
            </a:r>
            <a:r>
              <a:rPr lang="es-ES" sz="2400" dirty="0">
                <a:solidFill>
                  <a:srgbClr val="00FF00"/>
                </a:solidFill>
                <a:latin typeface="Cronos Pro" panose="020C0502030403020304" pitchFamily="34" charset="0"/>
              </a:rPr>
              <a:t>  </a:t>
            </a:r>
            <a:r>
              <a:rPr lang="es-ES" sz="2400" dirty="0">
                <a:solidFill>
                  <a:srgbClr val="6DD9FF"/>
                </a:solidFill>
                <a:latin typeface="Cronos Pro" panose="020C0502030403020304" pitchFamily="34" charset="0"/>
              </a:rPr>
              <a:t>(Baba </a:t>
            </a:r>
            <a:r>
              <a:rPr lang="es-ES" sz="2400" dirty="0" err="1">
                <a:solidFill>
                  <a:srgbClr val="6DD9FF"/>
                </a:solidFill>
                <a:latin typeface="Cronos Pro" panose="020C0502030403020304" pitchFamily="34" charset="0"/>
              </a:rPr>
              <a:t>yetu</a:t>
            </a:r>
            <a:r>
              <a:rPr lang="es-ES" sz="2400" dirty="0">
                <a:solidFill>
                  <a:srgbClr val="6DD9FF"/>
                </a:solidFill>
                <a:latin typeface="Cronos Pro" panose="020C0502030403020304" pitchFamily="34" charset="0"/>
              </a:rPr>
              <a:t> / </a:t>
            </a:r>
            <a:r>
              <a:rPr lang="es-ES" sz="2400" dirty="0" err="1">
                <a:solidFill>
                  <a:srgbClr val="6DD9FF"/>
                </a:solidFill>
                <a:latin typeface="Cronos Pro" panose="020C0502030403020304" pitchFamily="34" charset="0"/>
              </a:rPr>
              <a:t>Mbinguni</a:t>
            </a:r>
            <a:r>
              <a:rPr lang="es-ES" sz="2400" dirty="0">
                <a:solidFill>
                  <a:srgbClr val="6DD9FF"/>
                </a:solidFill>
                <a:latin typeface="Cronos Pro" panose="020C0502030403020304" pitchFamily="34" charset="0"/>
              </a:rPr>
              <a:t> </a:t>
            </a:r>
            <a:r>
              <a:rPr lang="es-ES" sz="2400" dirty="0" err="1">
                <a:solidFill>
                  <a:srgbClr val="6DD9FF"/>
                </a:solidFill>
                <a:latin typeface="Cronos Pro" panose="020C0502030403020304" pitchFamily="34" charset="0"/>
              </a:rPr>
              <a:t>yetu</a:t>
            </a:r>
            <a:r>
              <a:rPr lang="es-ES" sz="2400" dirty="0">
                <a:solidFill>
                  <a:srgbClr val="6DD9FF"/>
                </a:solidFill>
                <a:latin typeface="Cronos Pro" panose="020C0502030403020304" pitchFamily="34" charset="0"/>
              </a:rPr>
              <a:t>)</a:t>
            </a:r>
          </a:p>
          <a:p>
            <a:endParaRPr lang="es-ES" sz="2400" dirty="0">
              <a:solidFill>
                <a:schemeClr val="bg1"/>
              </a:solidFill>
              <a:latin typeface="Cronos Pro" panose="020C0502030403020304" pitchFamily="34" charset="0"/>
            </a:endParaRPr>
          </a:p>
          <a:p>
            <a:r>
              <a:rPr lang="es-ES" sz="2400" dirty="0" err="1">
                <a:solidFill>
                  <a:schemeClr val="bg1"/>
                </a:solidFill>
                <a:latin typeface="Cronos Pro" panose="020C0502030403020304" pitchFamily="34" charset="0"/>
              </a:rPr>
              <a:t>Uuuuuuuh</a:t>
            </a:r>
            <a:r>
              <a:rPr lang="es-ES" sz="2400" dirty="0">
                <a:solidFill>
                  <a:schemeClr val="bg1"/>
                </a:solidFill>
                <a:latin typeface="Cronos Pro" panose="020C0502030403020304" pitchFamily="34" charset="0"/>
              </a:rPr>
              <a:t> (4) -  </a:t>
            </a:r>
            <a:r>
              <a:rPr lang="es-ES" sz="2400" dirty="0" err="1">
                <a:solidFill>
                  <a:schemeClr val="bg1"/>
                </a:solidFill>
                <a:latin typeface="Cronos Pro" panose="020C0502030403020304" pitchFamily="34" charset="0"/>
              </a:rPr>
              <a:t>Aaaaaaah</a:t>
            </a:r>
            <a:r>
              <a:rPr lang="es-ES" sz="2400" dirty="0">
                <a:solidFill>
                  <a:schemeClr val="bg1"/>
                </a:solidFill>
                <a:latin typeface="Cronos Pro" panose="020C0502030403020304" pitchFamily="34" charset="0"/>
              </a:rPr>
              <a:t> (4)</a:t>
            </a:r>
          </a:p>
          <a:p>
            <a:endParaRPr lang="es-ES" sz="2400" dirty="0">
              <a:solidFill>
                <a:schemeClr val="bg1"/>
              </a:solidFill>
              <a:latin typeface="Cronos Pro" panose="020C0502030403020304" pitchFamily="34" charset="0"/>
            </a:endParaRPr>
          </a:p>
          <a:p>
            <a:r>
              <a:rPr lang="es-ES" sz="2400" dirty="0" err="1">
                <a:solidFill>
                  <a:schemeClr val="bg1"/>
                </a:solidFill>
                <a:latin typeface="Cronos Pro" panose="020C0502030403020304" pitchFamily="34" charset="0"/>
              </a:rPr>
              <a:t>Ufalme</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wako</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ukike</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utakalo</a:t>
            </a:r>
            <a:endParaRPr lang="es-ES" sz="2400" dirty="0">
              <a:solidFill>
                <a:schemeClr val="bg1"/>
              </a:solidFill>
              <a:latin typeface="Cronos Pro" panose="020C0502030403020304" pitchFamily="34" charset="0"/>
            </a:endParaRPr>
          </a:p>
          <a:p>
            <a:r>
              <a:rPr lang="es-ES" sz="2400" dirty="0" err="1">
                <a:solidFill>
                  <a:schemeClr val="bg1"/>
                </a:solidFill>
                <a:latin typeface="Cronos Pro" panose="020C0502030403020304" pitchFamily="34" charset="0"/>
              </a:rPr>
              <a:t>Lifa</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nyike</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dunia</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nikama</a:t>
            </a:r>
            <a:r>
              <a:rPr lang="es-ES" sz="2400" dirty="0">
                <a:solidFill>
                  <a:schemeClr val="bg1"/>
                </a:solidFill>
                <a:latin typeface="Cronos Pro" panose="020C0502030403020304" pitchFamily="34" charset="0"/>
              </a:rPr>
              <a:t> </a:t>
            </a:r>
            <a:r>
              <a:rPr lang="es-ES" sz="2400" dirty="0" err="1">
                <a:solidFill>
                  <a:schemeClr val="bg1"/>
                </a:solidFill>
                <a:latin typeface="Cronos Pro" panose="020C0502030403020304" pitchFamily="34" charset="0"/>
              </a:rPr>
              <a:t>mbinguni</a:t>
            </a:r>
            <a:r>
              <a:rPr lang="es-ES" sz="2400" dirty="0">
                <a:solidFill>
                  <a:schemeClr val="bg1"/>
                </a:solidFill>
                <a:latin typeface="Cronos Pro" panose="020C0502030403020304" pitchFamily="34" charset="0"/>
              </a:rPr>
              <a:t> amina    </a:t>
            </a:r>
            <a:r>
              <a:rPr lang="es-ES" sz="2400" dirty="0" err="1">
                <a:solidFill>
                  <a:schemeClr val="bg1"/>
                </a:solidFill>
                <a:latin typeface="Cronos Pro" panose="020C0502030403020304" pitchFamily="34" charset="0"/>
              </a:rPr>
              <a:t>Uuuuuh</a:t>
            </a:r>
            <a:r>
              <a:rPr lang="es-ES" sz="2400" dirty="0">
                <a:solidFill>
                  <a:schemeClr val="bg1"/>
                </a:solidFill>
                <a:latin typeface="Cronos Pro" panose="020C0502030403020304" pitchFamily="34" charset="0"/>
              </a:rPr>
              <a:t> – Baba </a:t>
            </a:r>
            <a:r>
              <a:rPr lang="es-ES" sz="2400" dirty="0" err="1">
                <a:solidFill>
                  <a:schemeClr val="bg1"/>
                </a:solidFill>
                <a:latin typeface="Cronos Pro" panose="020C0502030403020304" pitchFamily="34" charset="0"/>
              </a:rPr>
              <a:t>yetu</a:t>
            </a:r>
            <a:r>
              <a:rPr lang="es-ES" sz="2400" dirty="0">
                <a:solidFill>
                  <a:schemeClr val="bg1"/>
                </a:solidFill>
                <a:latin typeface="Cronos Pro" panose="020C0502030403020304" pitchFamily="34" charset="0"/>
              </a:rPr>
              <a:t>…</a:t>
            </a:r>
          </a:p>
          <a:p>
            <a:endParaRPr lang="es-ES" sz="2400" dirty="0">
              <a:solidFill>
                <a:schemeClr val="bg1"/>
              </a:solidFill>
            </a:endParaRPr>
          </a:p>
        </p:txBody>
      </p:sp>
      <p:sp>
        <p:nvSpPr>
          <p:cNvPr id="7" name="6 CuadroTexto"/>
          <p:cNvSpPr txBox="1"/>
          <p:nvPr/>
        </p:nvSpPr>
        <p:spPr>
          <a:xfrm>
            <a:off x="5094515" y="4741817"/>
            <a:ext cx="2638697" cy="1200329"/>
          </a:xfrm>
          <a:prstGeom prst="rect">
            <a:avLst/>
          </a:prstGeom>
          <a:noFill/>
          <a:ln>
            <a:solidFill>
              <a:srgbClr val="6DD9FF"/>
            </a:solidFill>
          </a:ln>
        </p:spPr>
        <p:txBody>
          <a:bodyPr wrap="square" rtlCol="0">
            <a:spAutoFit/>
          </a:bodyPr>
          <a:lstStyle/>
          <a:p>
            <a:r>
              <a:rPr lang="es-ES" dirty="0">
                <a:solidFill>
                  <a:schemeClr val="bg1"/>
                </a:solidFill>
                <a:latin typeface="Cronos Pro" panose="020C0502030403020304" pitchFamily="34" charset="0"/>
              </a:rPr>
              <a:t>Baba </a:t>
            </a:r>
            <a:r>
              <a:rPr lang="es-ES" dirty="0" err="1">
                <a:solidFill>
                  <a:schemeClr val="bg1"/>
                </a:solidFill>
                <a:latin typeface="Cronos Pro" panose="020C0502030403020304" pitchFamily="34" charset="0"/>
              </a:rPr>
              <a:t>baba</a:t>
            </a:r>
            <a:r>
              <a:rPr lang="es-ES" dirty="0">
                <a:solidFill>
                  <a:schemeClr val="bg1"/>
                </a:solidFill>
                <a:latin typeface="Cronos Pro" panose="020C0502030403020304" pitchFamily="34" charset="0"/>
              </a:rPr>
              <a:t> </a:t>
            </a:r>
            <a:r>
              <a:rPr lang="es-ES" dirty="0" err="1">
                <a:solidFill>
                  <a:schemeClr val="bg1"/>
                </a:solidFill>
                <a:latin typeface="Cronos Pro" panose="020C0502030403020304" pitchFamily="34" charset="0"/>
              </a:rPr>
              <a:t>yetu</a:t>
            </a:r>
            <a:r>
              <a:rPr lang="es-ES" dirty="0">
                <a:solidFill>
                  <a:schemeClr val="bg1"/>
                </a:solidFill>
                <a:latin typeface="Cronos Pro" panose="020C0502030403020304" pitchFamily="34" charset="0"/>
              </a:rPr>
              <a:t> ´</a:t>
            </a:r>
            <a:r>
              <a:rPr lang="es-ES" dirty="0" err="1">
                <a:solidFill>
                  <a:schemeClr val="bg1"/>
                </a:solidFill>
                <a:latin typeface="Cronos Pro" panose="020C0502030403020304" pitchFamily="34" charset="0"/>
              </a:rPr>
              <a:t>uliye</a:t>
            </a:r>
            <a:endParaRPr lang="es-ES" dirty="0">
              <a:solidFill>
                <a:schemeClr val="bg1"/>
              </a:solidFill>
              <a:latin typeface="Cronos Pro" panose="020C0502030403020304" pitchFamily="34" charset="0"/>
            </a:endParaRPr>
          </a:p>
          <a:p>
            <a:r>
              <a:rPr lang="es-ES" dirty="0">
                <a:solidFill>
                  <a:schemeClr val="bg1"/>
                </a:solidFill>
                <a:latin typeface="Cronos Pro" panose="020C0502030403020304" pitchFamily="34" charset="0"/>
              </a:rPr>
              <a:t>    </a:t>
            </a:r>
            <a:r>
              <a:rPr lang="es-ES" dirty="0" err="1">
                <a:solidFill>
                  <a:srgbClr val="00FF00"/>
                </a:solidFill>
                <a:latin typeface="Cronos Pro" panose="020C0502030403020304" pitchFamily="34" charset="0"/>
              </a:rPr>
              <a:t>Yetu</a:t>
            </a:r>
            <a:r>
              <a:rPr lang="es-ES" dirty="0">
                <a:solidFill>
                  <a:srgbClr val="00FF00"/>
                </a:solidFill>
                <a:latin typeface="Cronos Pro" panose="020C0502030403020304" pitchFamily="34" charset="0"/>
              </a:rPr>
              <a:t> amina</a:t>
            </a:r>
          </a:p>
          <a:p>
            <a:r>
              <a:rPr lang="es-ES" i="1" u="sng" dirty="0" err="1">
                <a:solidFill>
                  <a:schemeClr val="bg1"/>
                </a:solidFill>
                <a:latin typeface="Cronos Pro" panose="020C0502030403020304" pitchFamily="34" charset="0"/>
              </a:rPr>
              <a:t>U</a:t>
            </a:r>
            <a:r>
              <a:rPr lang="es-ES" dirty="0" err="1">
                <a:solidFill>
                  <a:schemeClr val="bg1"/>
                </a:solidFill>
                <a:latin typeface="Cronos Pro" panose="020C0502030403020304" pitchFamily="34" charset="0"/>
              </a:rPr>
              <a:t>mjina</a:t>
            </a:r>
            <a:r>
              <a:rPr lang="es-ES" dirty="0">
                <a:solidFill>
                  <a:schemeClr val="bg1"/>
                </a:solidFill>
                <a:latin typeface="Cronos Pro" panose="020C0502030403020304" pitchFamily="34" charset="0"/>
              </a:rPr>
              <a:t> </a:t>
            </a:r>
            <a:r>
              <a:rPr lang="es-ES" dirty="0" err="1">
                <a:solidFill>
                  <a:schemeClr val="bg1"/>
                </a:solidFill>
                <a:latin typeface="Cronos Pro" panose="020C0502030403020304" pitchFamily="34" charset="0"/>
              </a:rPr>
              <a:t>lako</a:t>
            </a:r>
            <a:r>
              <a:rPr lang="es-ES" dirty="0">
                <a:solidFill>
                  <a:schemeClr val="bg1"/>
                </a:solidFill>
                <a:latin typeface="Cronos Pro" panose="020C0502030403020304" pitchFamily="34" charset="0"/>
              </a:rPr>
              <a:t> </a:t>
            </a:r>
            <a:r>
              <a:rPr lang="es-ES" dirty="0" err="1">
                <a:solidFill>
                  <a:schemeClr val="bg1"/>
                </a:solidFill>
                <a:latin typeface="Cronos Pro" panose="020C0502030403020304" pitchFamily="34" charset="0"/>
              </a:rPr>
              <a:t>elitukuzwe</a:t>
            </a:r>
            <a:endParaRPr lang="es-ES" dirty="0">
              <a:solidFill>
                <a:schemeClr val="bg1"/>
              </a:solidFill>
              <a:latin typeface="Cronos Pro" panose="020C0502030403020304" pitchFamily="34" charset="0"/>
            </a:endParaRPr>
          </a:p>
          <a:p>
            <a:r>
              <a:rPr lang="es-ES" dirty="0">
                <a:solidFill>
                  <a:schemeClr val="bg1"/>
                </a:solidFill>
                <a:latin typeface="Cronos Pro" panose="020C0502030403020304" pitchFamily="34" charset="0"/>
              </a:rPr>
              <a:t>    </a:t>
            </a:r>
            <a:r>
              <a:rPr lang="es-ES" dirty="0">
                <a:solidFill>
                  <a:srgbClr val="00FF00"/>
                </a:solidFill>
                <a:latin typeface="Cronos Pro" panose="020C0502030403020304" pitchFamily="34" charset="0"/>
              </a:rPr>
              <a:t>Baba </a:t>
            </a:r>
            <a:r>
              <a:rPr lang="es-ES" dirty="0" err="1">
                <a:solidFill>
                  <a:srgbClr val="00FF00"/>
                </a:solidFill>
                <a:latin typeface="Cronos Pro" panose="020C0502030403020304" pitchFamily="34" charset="0"/>
              </a:rPr>
              <a:t>yetu</a:t>
            </a:r>
            <a:endParaRPr lang="es-ES" dirty="0">
              <a:solidFill>
                <a:schemeClr val="bg1"/>
              </a:solidFill>
              <a:latin typeface="Cronos Pro" panose="020C0502030403020304" pitchFamily="34" charset="0"/>
            </a:endParaRPr>
          </a:p>
        </p:txBody>
      </p:sp>
    </p:spTree>
    <p:extLst>
      <p:ext uri="{BB962C8B-B14F-4D97-AF65-F5344CB8AC3E}">
        <p14:creationId xmlns:p14="http://schemas.microsoft.com/office/powerpoint/2010/main" val="56539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195262" y="171450"/>
            <a:ext cx="11630025" cy="6186309"/>
          </a:xfrm>
          <a:prstGeom prst="rect">
            <a:avLst/>
          </a:prstGeom>
          <a:noFill/>
        </p:spPr>
        <p:txBody>
          <a:bodyPr wrap="square" rtlCol="0">
            <a:spAutoFit/>
          </a:bodyPr>
          <a:lstStyle/>
          <a:p>
            <a:r>
              <a:rPr lang="es-ES" sz="3600" dirty="0">
                <a:solidFill>
                  <a:srgbClr val="00FF00"/>
                </a:solidFill>
                <a:latin typeface="Cronos Pro" panose="020C0502030403020304" pitchFamily="34" charset="0"/>
              </a:rPr>
              <a:t>CALIFORNIA DREAMIN´ (Años 60)</a:t>
            </a:r>
          </a:p>
          <a:p>
            <a:endParaRPr lang="es-ES" sz="3600" dirty="0">
              <a:solidFill>
                <a:schemeClr val="bg1"/>
              </a:solidFill>
              <a:latin typeface="Cronos Pro" panose="020C0502030403020304" pitchFamily="34" charset="0"/>
            </a:endParaRPr>
          </a:p>
          <a:p>
            <a:endParaRPr lang="es-ES" sz="3600" dirty="0">
              <a:solidFill>
                <a:schemeClr val="bg1"/>
              </a:solidFill>
              <a:latin typeface="Cronos Pro" panose="020C0502030403020304" pitchFamily="34" charset="0"/>
            </a:endParaRPr>
          </a:p>
          <a:p>
            <a:r>
              <a:rPr lang="es-ES" sz="3600" dirty="0">
                <a:solidFill>
                  <a:srgbClr val="FFC000"/>
                </a:solidFill>
                <a:latin typeface="Cronos Pro" panose="020C0502030403020304" pitchFamily="34" charset="0"/>
              </a:rPr>
              <a:t>ANA N: </a:t>
            </a:r>
            <a:r>
              <a:rPr lang="es-ES" sz="3600" dirty="0">
                <a:solidFill>
                  <a:schemeClr val="bg1"/>
                </a:solidFill>
                <a:latin typeface="Cronos Pro" panose="020C0502030403020304" pitchFamily="34" charset="0"/>
              </a:rPr>
              <a:t>¡Por fin llegó el verano! ¿Vamos a la playa?</a:t>
            </a:r>
          </a:p>
          <a:p>
            <a:r>
              <a:rPr lang="es-ES" sz="3600" dirty="0">
                <a:solidFill>
                  <a:srgbClr val="FFC000"/>
                </a:solidFill>
                <a:latin typeface="Cronos Pro" panose="020C0502030403020304" pitchFamily="34" charset="0"/>
              </a:rPr>
              <a:t>MARÍA N: </a:t>
            </a:r>
            <a:r>
              <a:rPr lang="es-ES" sz="3600" dirty="0">
                <a:solidFill>
                  <a:schemeClr val="bg1"/>
                </a:solidFill>
                <a:latin typeface="Cronos Pro" panose="020C0502030403020304" pitchFamily="34" charset="0"/>
              </a:rPr>
              <a:t>Me apunto</a:t>
            </a:r>
          </a:p>
          <a:p>
            <a:r>
              <a:rPr lang="es-ES" sz="3600" dirty="0">
                <a:solidFill>
                  <a:srgbClr val="FFC000"/>
                </a:solidFill>
                <a:latin typeface="Cronos Pro" panose="020C0502030403020304" pitchFamily="34" charset="0"/>
              </a:rPr>
              <a:t>PAULA DÍAZ: </a:t>
            </a:r>
            <a:r>
              <a:rPr lang="es-ES" sz="3600" dirty="0">
                <a:solidFill>
                  <a:schemeClr val="bg1"/>
                </a:solidFill>
                <a:latin typeface="Cronos Pro" panose="020C0502030403020304" pitchFamily="34" charset="0"/>
              </a:rPr>
              <a:t>Me acuerdo ahora del invierno, con sus días grises y las hojas de los árboles cayéndose</a:t>
            </a:r>
          </a:p>
          <a:p>
            <a:r>
              <a:rPr lang="es-ES" sz="3600" dirty="0">
                <a:solidFill>
                  <a:srgbClr val="FFC000"/>
                </a:solidFill>
                <a:latin typeface="Cronos Pro" panose="020C0502030403020304" pitchFamily="34" charset="0"/>
              </a:rPr>
              <a:t>ANA N: </a:t>
            </a:r>
            <a:r>
              <a:rPr lang="es-ES" sz="3600" dirty="0">
                <a:solidFill>
                  <a:schemeClr val="bg1"/>
                </a:solidFill>
                <a:latin typeface="Cronos Pro" panose="020C0502030403020304" pitchFamily="34" charset="0"/>
              </a:rPr>
              <a:t>Eso quedó ya atrás, ahora vienen los días luminosos.</a:t>
            </a:r>
          </a:p>
          <a:p>
            <a:r>
              <a:rPr lang="es-ES" sz="3600" dirty="0">
                <a:solidFill>
                  <a:srgbClr val="FFC000"/>
                </a:solidFill>
                <a:latin typeface="Cronos Pro" panose="020C0502030403020304" pitchFamily="34" charset="0"/>
              </a:rPr>
              <a:t>PAULA DÍAZ: </a:t>
            </a:r>
            <a:r>
              <a:rPr lang="es-ES" sz="3600" dirty="0">
                <a:solidFill>
                  <a:schemeClr val="bg1"/>
                </a:solidFill>
                <a:latin typeface="Cronos Pro" panose="020C0502030403020304" pitchFamily="34" charset="0"/>
              </a:rPr>
              <a:t>Es como un sueño californiano</a:t>
            </a:r>
          </a:p>
          <a:p>
            <a:r>
              <a:rPr lang="es-ES" sz="3600" dirty="0">
                <a:solidFill>
                  <a:srgbClr val="FFC000"/>
                </a:solidFill>
                <a:latin typeface="Cronos Pro" panose="020C0502030403020304" pitchFamily="34" charset="0"/>
              </a:rPr>
              <a:t>MARÍA N: </a:t>
            </a:r>
            <a:r>
              <a:rPr lang="es-ES" sz="3600" dirty="0">
                <a:solidFill>
                  <a:schemeClr val="bg1"/>
                </a:solidFill>
                <a:latin typeface="Cronos Pro" panose="020C0502030403020304" pitchFamily="34" charset="0"/>
              </a:rPr>
              <a:t>Ay… sí</a:t>
            </a:r>
          </a:p>
          <a:p>
            <a:r>
              <a:rPr lang="es-ES" sz="3600" dirty="0">
                <a:solidFill>
                  <a:srgbClr val="FFC000"/>
                </a:solidFill>
                <a:latin typeface="Cronos Pro" panose="020C0502030403020304" pitchFamily="34" charset="0"/>
              </a:rPr>
              <a:t>IRENE: </a:t>
            </a:r>
            <a:r>
              <a:rPr lang="es-ES" sz="3600" dirty="0">
                <a:solidFill>
                  <a:schemeClr val="bg1"/>
                </a:solidFill>
                <a:latin typeface="Cronos Pro" panose="020C0502030403020304" pitchFamily="34" charset="0"/>
              </a:rPr>
              <a:t>Pues vamos a soñar…</a:t>
            </a:r>
          </a:p>
        </p:txBody>
      </p:sp>
      <p:pic>
        <p:nvPicPr>
          <p:cNvPr id="6" name="Imagen 5">
            <a:extLst>
              <a:ext uri="{FF2B5EF4-FFF2-40B4-BE49-F238E27FC236}">
                <a16:creationId xmlns:a16="http://schemas.microsoft.com/office/drawing/2014/main" xmlns="" id="{76AB8F83-B531-49C9-BDDD-9A0E39E2D6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44" r="19877"/>
          <a:stretch/>
        </p:blipFill>
        <p:spPr>
          <a:xfrm>
            <a:off x="11077574" y="384560"/>
            <a:ext cx="1047751" cy="929890"/>
          </a:xfrm>
          <a:prstGeom prst="rect">
            <a:avLst/>
          </a:prstGeom>
        </p:spPr>
      </p:pic>
      <p:sp>
        <p:nvSpPr>
          <p:cNvPr id="7" name="CuadroTexto 6">
            <a:extLst>
              <a:ext uri="{FF2B5EF4-FFF2-40B4-BE49-F238E27FC236}">
                <a16:creationId xmlns:a16="http://schemas.microsoft.com/office/drawing/2014/main" xmlns="" id="{76E50EFA-0130-4D64-A05E-5D7177FFA7BF}"/>
              </a:ext>
            </a:extLst>
          </p:cNvPr>
          <p:cNvSpPr txBox="1"/>
          <p:nvPr/>
        </p:nvSpPr>
        <p:spPr>
          <a:xfrm>
            <a:off x="8915400" y="509111"/>
            <a:ext cx="1881186" cy="523220"/>
          </a:xfrm>
          <a:prstGeom prst="rect">
            <a:avLst/>
          </a:prstGeom>
          <a:noFill/>
        </p:spPr>
        <p:txBody>
          <a:bodyPr wrap="square" rtlCol="0">
            <a:spAutoFit/>
          </a:bodyPr>
          <a:lstStyle/>
          <a:p>
            <a:r>
              <a:rPr lang="es-ES" sz="1400" dirty="0">
                <a:solidFill>
                  <a:schemeClr val="bg1"/>
                </a:solidFill>
              </a:rPr>
              <a:t>Irene, Paula Díaz, Ana N, Inés, María N</a:t>
            </a:r>
          </a:p>
        </p:txBody>
      </p:sp>
    </p:spTree>
    <p:extLst>
      <p:ext uri="{BB962C8B-B14F-4D97-AF65-F5344CB8AC3E}">
        <p14:creationId xmlns:p14="http://schemas.microsoft.com/office/powerpoint/2010/main" val="42812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sp>
        <p:nvSpPr>
          <p:cNvPr id="4" name="Rectángulo 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38406" y="58846"/>
            <a:ext cx="8370498" cy="6740307"/>
          </a:xfrm>
          <a:prstGeom prst="rect">
            <a:avLst/>
          </a:prstGeom>
          <a:noFill/>
        </p:spPr>
        <p:txBody>
          <a:bodyPr wrap="square" rtlCol="0">
            <a:spAutoFit/>
          </a:bodyPr>
          <a:lstStyle/>
          <a:p>
            <a:r>
              <a:rPr lang="es-ES" sz="2400" dirty="0" err="1">
                <a:solidFill>
                  <a:srgbClr val="FFFF00"/>
                </a:solidFill>
                <a:latin typeface="Cronos Pro" panose="020C0502030403020304" pitchFamily="34" charset="0"/>
              </a:rPr>
              <a:t>All</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the</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leaves</a:t>
            </a:r>
            <a:r>
              <a:rPr lang="es-ES" sz="2400" dirty="0">
                <a:solidFill>
                  <a:srgbClr val="FFFF00"/>
                </a:solidFill>
                <a:latin typeface="Cronos Pro" panose="020C0502030403020304" pitchFamily="34" charset="0"/>
              </a:rPr>
              <a:t> are </a:t>
            </a:r>
            <a:r>
              <a:rPr lang="es-ES" sz="2400" dirty="0" err="1">
                <a:solidFill>
                  <a:srgbClr val="FFFF00"/>
                </a:solidFill>
                <a:latin typeface="Cronos Pro" panose="020C0502030403020304" pitchFamily="34" charset="0"/>
              </a:rPr>
              <a:t>brown</a:t>
            </a:r>
            <a:r>
              <a:rPr lang="es-ES" sz="2400" dirty="0">
                <a:solidFill>
                  <a:srgbClr val="FFFF00"/>
                </a:solidFill>
                <a:latin typeface="Cronos Pro" panose="020C0502030403020304" pitchFamily="34" charset="0"/>
              </a:rPr>
              <a:t>,</a:t>
            </a:r>
          </a:p>
          <a:p>
            <a:r>
              <a:rPr lang="es-ES" sz="2400" dirty="0">
                <a:solidFill>
                  <a:srgbClr val="FFFF00"/>
                </a:solidFill>
                <a:latin typeface="Cronos Pro" panose="020C0502030403020304" pitchFamily="34" charset="0"/>
              </a:rPr>
              <a:t>and </a:t>
            </a:r>
            <a:r>
              <a:rPr lang="es-ES" sz="2400" dirty="0" err="1">
                <a:solidFill>
                  <a:srgbClr val="FFFF00"/>
                </a:solidFill>
                <a:latin typeface="Cronos Pro" panose="020C0502030403020304" pitchFamily="34" charset="0"/>
              </a:rPr>
              <a:t>the</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sky</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is</a:t>
            </a:r>
            <a:r>
              <a:rPr lang="es-ES" sz="2400" dirty="0">
                <a:solidFill>
                  <a:srgbClr val="FFFF00"/>
                </a:solidFill>
                <a:latin typeface="Cronos Pro" panose="020C0502030403020304" pitchFamily="34" charset="0"/>
              </a:rPr>
              <a:t> grey</a:t>
            </a:r>
          </a:p>
          <a:p>
            <a:r>
              <a:rPr lang="es-ES" sz="2400" dirty="0" err="1">
                <a:solidFill>
                  <a:srgbClr val="FFFF00"/>
                </a:solidFill>
                <a:latin typeface="Cronos Pro" panose="020C0502030403020304" pitchFamily="34" charset="0"/>
              </a:rPr>
              <a:t>I´ve</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been</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for</a:t>
            </a:r>
            <a:r>
              <a:rPr lang="es-ES" sz="2400" dirty="0">
                <a:solidFill>
                  <a:srgbClr val="FFFF00"/>
                </a:solidFill>
                <a:latin typeface="Cronos Pro" panose="020C0502030403020304" pitchFamily="34" charset="0"/>
              </a:rPr>
              <a:t> a </a:t>
            </a:r>
            <a:r>
              <a:rPr lang="es-ES" sz="2400" dirty="0" err="1">
                <a:solidFill>
                  <a:srgbClr val="FFFF00"/>
                </a:solidFill>
                <a:latin typeface="Cronos Pro" panose="020C0502030403020304" pitchFamily="34" charset="0"/>
              </a:rPr>
              <a:t>walk</a:t>
            </a:r>
            <a:endParaRPr lang="es-ES" sz="2400" dirty="0">
              <a:solidFill>
                <a:srgbClr val="FFFF00"/>
              </a:solidFill>
              <a:latin typeface="Cronos Pro" panose="020C0502030403020304" pitchFamily="34" charset="0"/>
            </a:endParaRPr>
          </a:p>
          <a:p>
            <a:r>
              <a:rPr lang="es-ES" sz="2400" dirty="0" err="1">
                <a:solidFill>
                  <a:srgbClr val="FFFF00"/>
                </a:solidFill>
                <a:latin typeface="Cronos Pro" panose="020C0502030403020304" pitchFamily="34" charset="0"/>
              </a:rPr>
              <a:t>on</a:t>
            </a:r>
            <a:r>
              <a:rPr lang="es-ES" sz="2400" dirty="0">
                <a:solidFill>
                  <a:srgbClr val="FFFF00"/>
                </a:solidFill>
                <a:latin typeface="Cronos Pro" panose="020C0502030403020304" pitchFamily="34" charset="0"/>
              </a:rPr>
              <a:t> a </a:t>
            </a:r>
            <a:r>
              <a:rPr lang="es-ES" sz="2400" dirty="0" err="1">
                <a:solidFill>
                  <a:srgbClr val="FFFF00"/>
                </a:solidFill>
                <a:latin typeface="Cronos Pro" panose="020C0502030403020304" pitchFamily="34" charset="0"/>
              </a:rPr>
              <a:t>winter´s</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day</a:t>
            </a:r>
            <a:endParaRPr lang="es-ES" sz="2400" dirty="0">
              <a:solidFill>
                <a:srgbClr val="FFFF00"/>
              </a:solidFill>
              <a:latin typeface="Cronos Pro" panose="020C0502030403020304" pitchFamily="34" charset="0"/>
            </a:endParaRPr>
          </a:p>
          <a:p>
            <a:r>
              <a:rPr lang="es-ES" sz="2400" dirty="0" err="1">
                <a:solidFill>
                  <a:srgbClr val="FFFF00"/>
                </a:solidFill>
                <a:latin typeface="Cronos Pro" panose="020C0502030403020304" pitchFamily="34" charset="0"/>
              </a:rPr>
              <a:t>I´d</a:t>
            </a:r>
            <a:r>
              <a:rPr lang="es-ES" sz="2400" dirty="0">
                <a:solidFill>
                  <a:srgbClr val="FFFF00"/>
                </a:solidFill>
                <a:latin typeface="Cronos Pro" panose="020C0502030403020304" pitchFamily="34" charset="0"/>
              </a:rPr>
              <a:t> be </a:t>
            </a:r>
            <a:r>
              <a:rPr lang="es-ES" sz="2400" dirty="0" err="1">
                <a:solidFill>
                  <a:srgbClr val="FFFF00"/>
                </a:solidFill>
                <a:latin typeface="Cronos Pro" panose="020C0502030403020304" pitchFamily="34" charset="0"/>
              </a:rPr>
              <a:t>safe</a:t>
            </a:r>
            <a:r>
              <a:rPr lang="es-ES" sz="2400" dirty="0">
                <a:solidFill>
                  <a:srgbClr val="FFFF00"/>
                </a:solidFill>
                <a:latin typeface="Cronos Pro" panose="020C0502030403020304" pitchFamily="34" charset="0"/>
              </a:rPr>
              <a:t> and </a:t>
            </a:r>
            <a:r>
              <a:rPr lang="es-ES" sz="2400" dirty="0" err="1">
                <a:solidFill>
                  <a:srgbClr val="FFFF00"/>
                </a:solidFill>
                <a:latin typeface="Cronos Pro" panose="020C0502030403020304" pitchFamily="34" charset="0"/>
              </a:rPr>
              <a:t>warm</a:t>
            </a:r>
            <a:endParaRPr lang="es-ES" sz="2400" dirty="0">
              <a:solidFill>
                <a:srgbClr val="FFFF00"/>
              </a:solidFill>
              <a:latin typeface="Cronos Pro" panose="020C0502030403020304" pitchFamily="34" charset="0"/>
            </a:endParaRPr>
          </a:p>
          <a:p>
            <a:r>
              <a:rPr lang="es-ES" sz="2400" dirty="0" err="1">
                <a:solidFill>
                  <a:srgbClr val="FFFF00"/>
                </a:solidFill>
                <a:latin typeface="Cronos Pro" panose="020C0502030403020304" pitchFamily="34" charset="0"/>
              </a:rPr>
              <a:t>if</a:t>
            </a:r>
            <a:r>
              <a:rPr lang="es-ES" sz="2400" dirty="0">
                <a:solidFill>
                  <a:srgbClr val="FFFF00"/>
                </a:solidFill>
                <a:latin typeface="Cronos Pro" panose="020C0502030403020304" pitchFamily="34" charset="0"/>
              </a:rPr>
              <a:t> I </a:t>
            </a:r>
            <a:r>
              <a:rPr lang="es-ES" sz="2400" dirty="0" err="1">
                <a:solidFill>
                  <a:srgbClr val="FFFF00"/>
                </a:solidFill>
                <a:latin typeface="Cronos Pro" panose="020C0502030403020304" pitchFamily="34" charset="0"/>
              </a:rPr>
              <a:t>was</a:t>
            </a:r>
            <a:r>
              <a:rPr lang="es-ES" sz="2400" dirty="0">
                <a:solidFill>
                  <a:srgbClr val="FFFF00"/>
                </a:solidFill>
                <a:latin typeface="Cronos Pro" panose="020C0502030403020304" pitchFamily="34" charset="0"/>
              </a:rPr>
              <a:t> in L.A.</a:t>
            </a:r>
          </a:p>
          <a:p>
            <a:r>
              <a:rPr lang="es-ES" sz="2400" dirty="0">
                <a:solidFill>
                  <a:srgbClr val="FFFF00"/>
                </a:solidFill>
                <a:latin typeface="Cronos Pro" panose="020C0502030403020304" pitchFamily="34" charset="0"/>
              </a:rPr>
              <a:t>California </a:t>
            </a:r>
            <a:r>
              <a:rPr lang="es-ES" sz="2400" dirty="0" err="1">
                <a:solidFill>
                  <a:srgbClr val="FFFF00"/>
                </a:solidFill>
                <a:latin typeface="Cronos Pro" panose="020C0502030403020304" pitchFamily="34" charset="0"/>
              </a:rPr>
              <a:t>dreamin</a:t>
            </a:r>
            <a:r>
              <a:rPr lang="es-ES" sz="2400" dirty="0">
                <a:solidFill>
                  <a:srgbClr val="FFFF00"/>
                </a:solidFill>
                <a:latin typeface="Cronos Pro" panose="020C0502030403020304" pitchFamily="34" charset="0"/>
              </a:rPr>
              <a:t>´</a:t>
            </a:r>
          </a:p>
          <a:p>
            <a:r>
              <a:rPr lang="es-ES" sz="2400" dirty="0" err="1">
                <a:solidFill>
                  <a:srgbClr val="FFFF00"/>
                </a:solidFill>
                <a:latin typeface="Cronos Pro" panose="020C0502030403020304" pitchFamily="34" charset="0"/>
              </a:rPr>
              <a:t>On</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such</a:t>
            </a:r>
            <a:r>
              <a:rPr lang="es-ES" sz="2400" dirty="0">
                <a:solidFill>
                  <a:srgbClr val="FFFF00"/>
                </a:solidFill>
                <a:latin typeface="Cronos Pro" panose="020C0502030403020304" pitchFamily="34" charset="0"/>
              </a:rPr>
              <a:t> a </a:t>
            </a:r>
            <a:r>
              <a:rPr lang="es-ES" sz="2400" dirty="0" err="1">
                <a:solidFill>
                  <a:srgbClr val="FFFF00"/>
                </a:solidFill>
                <a:latin typeface="Cronos Pro" panose="020C0502030403020304" pitchFamily="34" charset="0"/>
              </a:rPr>
              <a:t>winter´s</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day</a:t>
            </a:r>
            <a:endParaRPr lang="es-ES" sz="2400" dirty="0">
              <a:solidFill>
                <a:srgbClr val="FFFF00"/>
              </a:solidFill>
              <a:latin typeface="Cronos Pro" panose="020C0502030403020304" pitchFamily="34" charset="0"/>
            </a:endParaRPr>
          </a:p>
          <a:p>
            <a:r>
              <a:rPr lang="es-ES" sz="2400" dirty="0" err="1">
                <a:solidFill>
                  <a:srgbClr val="FFFF00"/>
                </a:solidFill>
                <a:latin typeface="Cronos Pro" panose="020C0502030403020304" pitchFamily="34" charset="0"/>
              </a:rPr>
              <a:t>Stopped</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into</a:t>
            </a:r>
            <a:r>
              <a:rPr lang="es-ES" sz="2400" dirty="0">
                <a:solidFill>
                  <a:srgbClr val="FFFF00"/>
                </a:solidFill>
                <a:latin typeface="Cronos Pro" panose="020C0502030403020304" pitchFamily="34" charset="0"/>
              </a:rPr>
              <a:t> a </a:t>
            </a:r>
            <a:r>
              <a:rPr lang="es-ES" sz="2400" dirty="0" err="1">
                <a:solidFill>
                  <a:srgbClr val="FFFF00"/>
                </a:solidFill>
                <a:latin typeface="Cronos Pro" panose="020C0502030403020304" pitchFamily="34" charset="0"/>
              </a:rPr>
              <a:t>church</a:t>
            </a:r>
            <a:r>
              <a:rPr lang="es-ES" sz="2400" dirty="0">
                <a:solidFill>
                  <a:srgbClr val="FFFF00"/>
                </a:solidFill>
                <a:latin typeface="Cronos Pro" panose="020C0502030403020304" pitchFamily="34" charset="0"/>
              </a:rPr>
              <a:t>,</a:t>
            </a:r>
          </a:p>
          <a:p>
            <a:r>
              <a:rPr lang="es-ES" sz="2400" dirty="0">
                <a:solidFill>
                  <a:srgbClr val="FFFF00"/>
                </a:solidFill>
                <a:latin typeface="Cronos Pro" panose="020C0502030403020304" pitchFamily="34" charset="0"/>
              </a:rPr>
              <a:t>I </a:t>
            </a:r>
            <a:r>
              <a:rPr lang="es-ES" sz="2400" dirty="0" err="1">
                <a:solidFill>
                  <a:srgbClr val="FFFF00"/>
                </a:solidFill>
                <a:latin typeface="Cronos Pro" panose="020C0502030403020304" pitchFamily="34" charset="0"/>
              </a:rPr>
              <a:t>passed</a:t>
            </a:r>
            <a:r>
              <a:rPr lang="es-ES" sz="2400" dirty="0">
                <a:solidFill>
                  <a:srgbClr val="FFFF00"/>
                </a:solidFill>
                <a:latin typeface="Cronos Pro" panose="020C0502030403020304" pitchFamily="34" charset="0"/>
              </a:rPr>
              <a:t> a </a:t>
            </a:r>
            <a:r>
              <a:rPr lang="es-ES" sz="2400" dirty="0" err="1">
                <a:solidFill>
                  <a:srgbClr val="FFFF00"/>
                </a:solidFill>
                <a:latin typeface="Cronos Pro" panose="020C0502030403020304" pitchFamily="34" charset="0"/>
              </a:rPr>
              <a:t>long</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the</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way</a:t>
            </a:r>
            <a:endParaRPr lang="es-ES" sz="2400" dirty="0">
              <a:solidFill>
                <a:srgbClr val="FFFF00"/>
              </a:solidFill>
              <a:latin typeface="Cronos Pro" panose="020C0502030403020304" pitchFamily="34" charset="0"/>
            </a:endParaRPr>
          </a:p>
          <a:p>
            <a:r>
              <a:rPr lang="es-ES" sz="2400" dirty="0">
                <a:solidFill>
                  <a:srgbClr val="FFFF00"/>
                </a:solidFill>
                <a:latin typeface="Cronos Pro" panose="020C0502030403020304" pitchFamily="34" charset="0"/>
              </a:rPr>
              <a:t>Oh I </a:t>
            </a:r>
            <a:r>
              <a:rPr lang="es-ES" sz="2400" dirty="0" err="1">
                <a:solidFill>
                  <a:srgbClr val="FFFF00"/>
                </a:solidFill>
                <a:latin typeface="Cronos Pro" panose="020C0502030403020304" pitchFamily="34" charset="0"/>
              </a:rPr>
              <a:t>got</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down</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on</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my</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knees</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got</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down</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on</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my</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knees</a:t>
            </a:r>
            <a:r>
              <a:rPr lang="es-ES" sz="2400" dirty="0">
                <a:solidFill>
                  <a:srgbClr val="FFFF00"/>
                </a:solidFill>
                <a:latin typeface="Cronos Pro" panose="020C0502030403020304" pitchFamily="34" charset="0"/>
              </a:rPr>
              <a:t>)</a:t>
            </a:r>
          </a:p>
          <a:p>
            <a:r>
              <a:rPr lang="es-ES" sz="2400" dirty="0">
                <a:solidFill>
                  <a:srgbClr val="FFFF00"/>
                </a:solidFill>
                <a:latin typeface="Cronos Pro" panose="020C0502030403020304" pitchFamily="34" charset="0"/>
              </a:rPr>
              <a:t>And </a:t>
            </a:r>
            <a:r>
              <a:rPr lang="es-ES" sz="2400" i="1" u="sng" dirty="0">
                <a:solidFill>
                  <a:srgbClr val="FFFF00"/>
                </a:solidFill>
                <a:latin typeface="Cronos Pro" panose="020C0502030403020304" pitchFamily="34" charset="0"/>
              </a:rPr>
              <a:t>I </a:t>
            </a:r>
            <a:r>
              <a:rPr lang="es-ES" sz="2400" i="1" u="sng" dirty="0" err="1">
                <a:solidFill>
                  <a:srgbClr val="FFFF00"/>
                </a:solidFill>
                <a:latin typeface="Cronos Pro" panose="020C0502030403020304" pitchFamily="34" charset="0"/>
              </a:rPr>
              <a:t>pretend</a:t>
            </a:r>
            <a:r>
              <a:rPr lang="es-ES" sz="2400" i="1" u="sng" dirty="0">
                <a:solidFill>
                  <a:srgbClr val="FFFF00"/>
                </a:solidFill>
                <a:latin typeface="Cronos Pro" panose="020C0502030403020304" pitchFamily="34" charset="0"/>
              </a:rPr>
              <a:t> to </a:t>
            </a:r>
            <a:r>
              <a:rPr lang="es-ES" sz="2400" i="1" u="sng" dirty="0" err="1">
                <a:solidFill>
                  <a:srgbClr val="FFFF00"/>
                </a:solidFill>
                <a:latin typeface="Cronos Pro" panose="020C0502030403020304" pitchFamily="34" charset="0"/>
              </a:rPr>
              <a:t>pray</a:t>
            </a:r>
            <a:endParaRPr lang="es-ES" sz="2400" i="1" u="sng" dirty="0">
              <a:solidFill>
                <a:srgbClr val="FFFF00"/>
              </a:solidFill>
              <a:latin typeface="Cronos Pro" panose="020C0502030403020304" pitchFamily="34" charset="0"/>
            </a:endParaRPr>
          </a:p>
          <a:p>
            <a:r>
              <a:rPr lang="es-ES" sz="2400" dirty="0" err="1">
                <a:solidFill>
                  <a:srgbClr val="FFFF00"/>
                </a:solidFill>
                <a:latin typeface="Cronos Pro" panose="020C0502030403020304" pitchFamily="34" charset="0"/>
              </a:rPr>
              <a:t>You</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know</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the</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preacher</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likes</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the</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cold</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preacher</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likes</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the</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cold</a:t>
            </a:r>
            <a:r>
              <a:rPr lang="es-ES" sz="2400" dirty="0">
                <a:solidFill>
                  <a:srgbClr val="FFFF00"/>
                </a:solidFill>
                <a:latin typeface="Cronos Pro" panose="020C0502030403020304" pitchFamily="34" charset="0"/>
              </a:rPr>
              <a:t>)</a:t>
            </a:r>
          </a:p>
          <a:p>
            <a:r>
              <a:rPr lang="es-ES" sz="2400" dirty="0">
                <a:solidFill>
                  <a:srgbClr val="FFFF00"/>
                </a:solidFill>
                <a:latin typeface="Cronos Pro" panose="020C0502030403020304" pitchFamily="34" charset="0"/>
              </a:rPr>
              <a:t>He </a:t>
            </a:r>
            <a:r>
              <a:rPr lang="es-ES" sz="2400" i="1" u="sng" dirty="0" err="1">
                <a:solidFill>
                  <a:srgbClr val="FFFF00"/>
                </a:solidFill>
                <a:latin typeface="Cronos Pro" panose="020C0502030403020304" pitchFamily="34" charset="0"/>
              </a:rPr>
              <a:t>knows</a:t>
            </a:r>
            <a:r>
              <a:rPr lang="es-ES" sz="2400" i="1" u="sng" dirty="0">
                <a:solidFill>
                  <a:srgbClr val="FFFF00"/>
                </a:solidFill>
                <a:latin typeface="Cronos Pro" panose="020C0502030403020304" pitchFamily="34" charset="0"/>
              </a:rPr>
              <a:t> </a:t>
            </a:r>
            <a:r>
              <a:rPr lang="es-ES" sz="2400" i="1" u="sng" dirty="0" err="1">
                <a:solidFill>
                  <a:srgbClr val="FFFF00"/>
                </a:solidFill>
                <a:latin typeface="Cronos Pro" panose="020C0502030403020304" pitchFamily="34" charset="0"/>
              </a:rPr>
              <a:t>I´m</a:t>
            </a:r>
            <a:r>
              <a:rPr lang="es-ES" sz="2400" i="1" u="sng" dirty="0">
                <a:solidFill>
                  <a:srgbClr val="FFFF00"/>
                </a:solidFill>
                <a:latin typeface="Cronos Pro" panose="020C0502030403020304" pitchFamily="34" charset="0"/>
              </a:rPr>
              <a:t> </a:t>
            </a:r>
            <a:r>
              <a:rPr lang="es-ES" sz="2400" i="1" u="sng" dirty="0" err="1">
                <a:solidFill>
                  <a:srgbClr val="FFFF00"/>
                </a:solidFill>
                <a:latin typeface="Cronos Pro" panose="020C0502030403020304" pitchFamily="34" charset="0"/>
              </a:rPr>
              <a:t>gonna</a:t>
            </a:r>
            <a:r>
              <a:rPr lang="es-ES" sz="2400" i="1" u="sng" dirty="0">
                <a:solidFill>
                  <a:srgbClr val="FFFF00"/>
                </a:solidFill>
                <a:latin typeface="Cronos Pro" panose="020C0502030403020304" pitchFamily="34" charset="0"/>
              </a:rPr>
              <a:t> </a:t>
            </a:r>
            <a:r>
              <a:rPr lang="es-ES" sz="2400" i="1" u="sng" dirty="0" err="1">
                <a:solidFill>
                  <a:srgbClr val="FFFF00"/>
                </a:solidFill>
                <a:latin typeface="Cronos Pro" panose="020C0502030403020304" pitchFamily="34" charset="0"/>
              </a:rPr>
              <a:t>stay</a:t>
            </a:r>
            <a:endParaRPr lang="es-ES" sz="2400" i="1" u="sng" dirty="0">
              <a:solidFill>
                <a:srgbClr val="FFFF00"/>
              </a:solidFill>
              <a:latin typeface="Cronos Pro" panose="020C0502030403020304" pitchFamily="34" charset="0"/>
            </a:endParaRPr>
          </a:p>
          <a:p>
            <a:r>
              <a:rPr lang="es-ES" sz="2400" dirty="0">
                <a:solidFill>
                  <a:srgbClr val="FFFF00"/>
                </a:solidFill>
                <a:latin typeface="Cronos Pro" panose="020C0502030403020304" pitchFamily="34" charset="0"/>
              </a:rPr>
              <a:t>California </a:t>
            </a:r>
            <a:r>
              <a:rPr lang="es-ES" sz="2400" dirty="0" err="1">
                <a:solidFill>
                  <a:srgbClr val="FFFF00"/>
                </a:solidFill>
                <a:latin typeface="Cronos Pro" panose="020C0502030403020304" pitchFamily="34" charset="0"/>
              </a:rPr>
              <a:t>dreaming</a:t>
            </a:r>
            <a:endParaRPr lang="es-ES" sz="2400" dirty="0">
              <a:solidFill>
                <a:srgbClr val="FFFF00"/>
              </a:solidFill>
              <a:latin typeface="Cronos Pro" panose="020C0502030403020304" pitchFamily="34" charset="0"/>
            </a:endParaRPr>
          </a:p>
          <a:p>
            <a:r>
              <a:rPr lang="es-ES" sz="2400" dirty="0" err="1">
                <a:solidFill>
                  <a:srgbClr val="FFFF00"/>
                </a:solidFill>
                <a:latin typeface="Cronos Pro" panose="020C0502030403020304" pitchFamily="34" charset="0"/>
              </a:rPr>
              <a:t>On</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such</a:t>
            </a:r>
            <a:r>
              <a:rPr lang="es-ES" sz="2400" dirty="0">
                <a:solidFill>
                  <a:srgbClr val="FFFF00"/>
                </a:solidFill>
                <a:latin typeface="Cronos Pro" panose="020C0502030403020304" pitchFamily="34" charset="0"/>
              </a:rPr>
              <a:t> a </a:t>
            </a:r>
            <a:r>
              <a:rPr lang="es-ES" sz="2400" dirty="0" err="1">
                <a:solidFill>
                  <a:srgbClr val="FFFF00"/>
                </a:solidFill>
                <a:latin typeface="Cronos Pro" panose="020C0502030403020304" pitchFamily="34" charset="0"/>
              </a:rPr>
              <a:t>Winter´s</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day</a:t>
            </a:r>
            <a:endParaRPr lang="es-ES" sz="2400" dirty="0">
              <a:solidFill>
                <a:srgbClr val="FFFF00"/>
              </a:solidFill>
              <a:latin typeface="Cronos Pro" panose="020C0502030403020304" pitchFamily="34" charset="0"/>
            </a:endParaRPr>
          </a:p>
          <a:p>
            <a:r>
              <a:rPr lang="es-ES" sz="2400" dirty="0" err="1">
                <a:solidFill>
                  <a:srgbClr val="FFFF00"/>
                </a:solidFill>
                <a:latin typeface="Cronos Pro" panose="020C0502030403020304" pitchFamily="34" charset="0"/>
              </a:rPr>
              <a:t>Oooooooh</a:t>
            </a:r>
            <a:endParaRPr lang="es-ES" sz="2400" dirty="0">
              <a:solidFill>
                <a:srgbClr val="FFFF00"/>
              </a:solidFill>
              <a:latin typeface="Cronos Pro" panose="020C0502030403020304" pitchFamily="34" charset="0"/>
            </a:endParaRPr>
          </a:p>
          <a:p>
            <a:r>
              <a:rPr lang="es-ES" sz="2400" dirty="0" err="1">
                <a:solidFill>
                  <a:srgbClr val="FFFF00"/>
                </a:solidFill>
                <a:latin typeface="Cronos Pro" panose="020C0502030403020304" pitchFamily="34" charset="0"/>
              </a:rPr>
              <a:t>All</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the</a:t>
            </a:r>
            <a:r>
              <a:rPr lang="es-ES" sz="2400" dirty="0">
                <a:solidFill>
                  <a:srgbClr val="FFFF00"/>
                </a:solidFill>
                <a:latin typeface="Cronos Pro" panose="020C0502030403020304" pitchFamily="34" charset="0"/>
              </a:rPr>
              <a:t> </a:t>
            </a:r>
            <a:r>
              <a:rPr lang="es-ES" sz="2400" dirty="0" err="1">
                <a:solidFill>
                  <a:srgbClr val="FFFF00"/>
                </a:solidFill>
                <a:latin typeface="Cronos Pro" panose="020C0502030403020304" pitchFamily="34" charset="0"/>
              </a:rPr>
              <a:t>leaves</a:t>
            </a:r>
            <a:r>
              <a:rPr lang="es-ES" sz="2400" dirty="0">
                <a:solidFill>
                  <a:srgbClr val="FFFF00"/>
                </a:solidFill>
                <a:latin typeface="Cronos Pro" panose="020C0502030403020304" pitchFamily="34" charset="0"/>
              </a:rPr>
              <a:t> are Brown,…</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761" y="207963"/>
            <a:ext cx="4004833" cy="2253883"/>
          </a:xfrm>
          <a:prstGeom prst="rect">
            <a:avLst/>
          </a:prstGeom>
        </p:spPr>
      </p:pic>
      <p:sp>
        <p:nvSpPr>
          <p:cNvPr id="7" name="CuadroTexto 6"/>
          <p:cNvSpPr txBox="1"/>
          <p:nvPr/>
        </p:nvSpPr>
        <p:spPr>
          <a:xfrm>
            <a:off x="3103685" y="1547450"/>
            <a:ext cx="3930161" cy="830997"/>
          </a:xfrm>
          <a:prstGeom prst="rect">
            <a:avLst/>
          </a:prstGeom>
          <a:noFill/>
        </p:spPr>
        <p:txBody>
          <a:bodyPr wrap="square" rtlCol="0">
            <a:spAutoFit/>
          </a:bodyPr>
          <a:lstStyle/>
          <a:p>
            <a:r>
              <a:rPr lang="es-ES" sz="2400" dirty="0" err="1">
                <a:solidFill>
                  <a:srgbClr val="2BF52B"/>
                </a:solidFill>
                <a:latin typeface="Cronos Pro" panose="020C0502030403020304" pitchFamily="34" charset="0"/>
              </a:rPr>
              <a:t>If</a:t>
            </a:r>
            <a:r>
              <a:rPr lang="es-ES" sz="2400" dirty="0">
                <a:solidFill>
                  <a:srgbClr val="2BF52B"/>
                </a:solidFill>
                <a:latin typeface="Cronos Pro" panose="020C0502030403020304" pitchFamily="34" charset="0"/>
              </a:rPr>
              <a:t> I </a:t>
            </a:r>
            <a:r>
              <a:rPr lang="es-ES" sz="2400" dirty="0" err="1">
                <a:solidFill>
                  <a:srgbClr val="2BF52B"/>
                </a:solidFill>
                <a:latin typeface="Cronos Pro" panose="020C0502030403020304" pitchFamily="34" charset="0"/>
              </a:rPr>
              <a:t>didn´t</a:t>
            </a:r>
            <a:r>
              <a:rPr lang="es-ES" sz="2400" dirty="0">
                <a:solidFill>
                  <a:srgbClr val="2BF52B"/>
                </a:solidFill>
                <a:latin typeface="Cronos Pro" panose="020C0502030403020304" pitchFamily="34" charset="0"/>
              </a:rPr>
              <a:t> </a:t>
            </a:r>
            <a:r>
              <a:rPr lang="es-ES" sz="2400" dirty="0" err="1">
                <a:solidFill>
                  <a:srgbClr val="2BF52B"/>
                </a:solidFill>
                <a:latin typeface="Cronos Pro" panose="020C0502030403020304" pitchFamily="34" charset="0"/>
              </a:rPr>
              <a:t>tell</a:t>
            </a:r>
            <a:r>
              <a:rPr lang="es-ES" sz="2400" dirty="0">
                <a:solidFill>
                  <a:srgbClr val="2BF52B"/>
                </a:solidFill>
                <a:latin typeface="Cronos Pro" panose="020C0502030403020304" pitchFamily="34" charset="0"/>
              </a:rPr>
              <a:t> </a:t>
            </a:r>
            <a:r>
              <a:rPr lang="es-ES" sz="2400" dirty="0" err="1">
                <a:solidFill>
                  <a:srgbClr val="2BF52B"/>
                </a:solidFill>
                <a:latin typeface="Cronos Pro" panose="020C0502030403020304" pitchFamily="34" charset="0"/>
              </a:rPr>
              <a:t>her</a:t>
            </a:r>
            <a:endParaRPr lang="es-ES" sz="2400" dirty="0">
              <a:solidFill>
                <a:srgbClr val="2BF52B"/>
              </a:solidFill>
              <a:latin typeface="Cronos Pro" panose="020C0502030403020304" pitchFamily="34" charset="0"/>
            </a:endParaRPr>
          </a:p>
          <a:p>
            <a:r>
              <a:rPr lang="es-ES" sz="2400" dirty="0">
                <a:solidFill>
                  <a:srgbClr val="2BF52B"/>
                </a:solidFill>
                <a:latin typeface="Cronos Pro" panose="020C0502030403020304" pitchFamily="34" charset="0"/>
              </a:rPr>
              <a:t>I </a:t>
            </a:r>
            <a:r>
              <a:rPr lang="es-ES" sz="2400" dirty="0" err="1">
                <a:solidFill>
                  <a:srgbClr val="2BF52B"/>
                </a:solidFill>
                <a:latin typeface="Cronos Pro" panose="020C0502030403020304" pitchFamily="34" charset="0"/>
              </a:rPr>
              <a:t>could</a:t>
            </a:r>
            <a:r>
              <a:rPr lang="es-ES" sz="2400" dirty="0">
                <a:solidFill>
                  <a:srgbClr val="2BF52B"/>
                </a:solidFill>
                <a:latin typeface="Cronos Pro" panose="020C0502030403020304" pitchFamily="34" charset="0"/>
              </a:rPr>
              <a:t> </a:t>
            </a:r>
            <a:r>
              <a:rPr lang="es-ES" sz="2400" dirty="0" err="1">
                <a:solidFill>
                  <a:srgbClr val="2BF52B"/>
                </a:solidFill>
                <a:latin typeface="Cronos Pro" panose="020C0502030403020304" pitchFamily="34" charset="0"/>
              </a:rPr>
              <a:t>leave</a:t>
            </a:r>
            <a:r>
              <a:rPr lang="es-ES" sz="2400" dirty="0">
                <a:solidFill>
                  <a:srgbClr val="2BF52B"/>
                </a:solidFill>
                <a:latin typeface="Cronos Pro" panose="020C0502030403020304" pitchFamily="34" charset="0"/>
              </a:rPr>
              <a:t> </a:t>
            </a:r>
            <a:r>
              <a:rPr lang="es-ES" sz="2400" dirty="0" err="1">
                <a:solidFill>
                  <a:srgbClr val="2BF52B"/>
                </a:solidFill>
                <a:latin typeface="Cronos Pro" panose="020C0502030403020304" pitchFamily="34" charset="0"/>
              </a:rPr>
              <a:t>today</a:t>
            </a:r>
            <a:endParaRPr lang="es-ES" sz="2400" dirty="0">
              <a:solidFill>
                <a:srgbClr val="2BF52B"/>
              </a:solidFill>
              <a:latin typeface="Cronos Pro" panose="020C0502030403020304" pitchFamily="34" charset="0"/>
            </a:endParaRPr>
          </a:p>
        </p:txBody>
      </p:sp>
      <p:pic>
        <p:nvPicPr>
          <p:cNvPr id="8" name="Imagen 7"/>
          <p:cNvPicPr>
            <a:picLocks noChangeAspect="1"/>
          </p:cNvPicPr>
          <p:nvPr/>
        </p:nvPicPr>
        <p:blipFill>
          <a:blip r:embed="rId3"/>
          <a:stretch>
            <a:fillRect/>
          </a:stretch>
        </p:blipFill>
        <p:spPr>
          <a:xfrm>
            <a:off x="3680863" y="2974847"/>
            <a:ext cx="6544244" cy="627191"/>
          </a:xfrm>
          <a:prstGeom prst="rect">
            <a:avLst/>
          </a:prstGeom>
        </p:spPr>
      </p:pic>
      <p:pic>
        <p:nvPicPr>
          <p:cNvPr id="9" name="Imagen 8"/>
          <p:cNvPicPr>
            <a:picLocks noChangeAspect="1"/>
          </p:cNvPicPr>
          <p:nvPr/>
        </p:nvPicPr>
        <p:blipFill>
          <a:blip r:embed="rId4"/>
          <a:stretch>
            <a:fillRect/>
          </a:stretch>
        </p:blipFill>
        <p:spPr>
          <a:xfrm>
            <a:off x="10181580" y="2932064"/>
            <a:ext cx="1633998" cy="627191"/>
          </a:xfrm>
          <a:prstGeom prst="rect">
            <a:avLst/>
          </a:prstGeom>
        </p:spPr>
      </p:pic>
      <p:pic>
        <p:nvPicPr>
          <p:cNvPr id="10" name="Imagen 9"/>
          <p:cNvPicPr>
            <a:picLocks noChangeAspect="1"/>
          </p:cNvPicPr>
          <p:nvPr/>
        </p:nvPicPr>
        <p:blipFill>
          <a:blip r:embed="rId5"/>
          <a:stretch>
            <a:fillRect/>
          </a:stretch>
        </p:blipFill>
        <p:spPr>
          <a:xfrm>
            <a:off x="6561877" y="5316646"/>
            <a:ext cx="3838575" cy="666750"/>
          </a:xfrm>
          <a:prstGeom prst="rect">
            <a:avLst/>
          </a:prstGeom>
        </p:spPr>
      </p:pic>
      <p:sp>
        <p:nvSpPr>
          <p:cNvPr id="11" name="Rectángulo 10"/>
          <p:cNvSpPr/>
          <p:nvPr/>
        </p:nvSpPr>
        <p:spPr>
          <a:xfrm>
            <a:off x="238406" y="2316163"/>
            <a:ext cx="2999564" cy="720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xmlns="" id="{9BFC8C19-6100-4ACC-BEEC-A4E7AB541B2E}"/>
              </a:ext>
            </a:extLst>
          </p:cNvPr>
          <p:cNvSpPr txBox="1"/>
          <p:nvPr/>
        </p:nvSpPr>
        <p:spPr>
          <a:xfrm>
            <a:off x="7116783" y="3290973"/>
            <a:ext cx="5043338"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1968</a:t>
            </a:r>
          </a:p>
        </p:txBody>
      </p:sp>
    </p:spTree>
    <p:extLst>
      <p:ext uri="{BB962C8B-B14F-4D97-AF65-F5344CB8AC3E}">
        <p14:creationId xmlns:p14="http://schemas.microsoft.com/office/powerpoint/2010/main" val="35302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2A7D7F11-3F7D-436C-BF8E-10902D3BDFBC}"/>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6" name="CuadroTexto 5">
            <a:extLst>
              <a:ext uri="{FF2B5EF4-FFF2-40B4-BE49-F238E27FC236}">
                <a16:creationId xmlns:a16="http://schemas.microsoft.com/office/drawing/2014/main" xmlns="" id="{E547B8CE-5A8A-4868-8D10-DD36E277BFBE}"/>
              </a:ext>
            </a:extLst>
          </p:cNvPr>
          <p:cNvSpPr txBox="1"/>
          <p:nvPr/>
        </p:nvSpPr>
        <p:spPr>
          <a:xfrm>
            <a:off x="0" y="-226249"/>
            <a:ext cx="12191999" cy="1323439"/>
          </a:xfrm>
          <a:prstGeom prst="rect">
            <a:avLst/>
          </a:prstGeom>
          <a:noFill/>
        </p:spPr>
        <p:txBody>
          <a:bodyPr wrap="square" rtlCol="0">
            <a:spAutoFit/>
          </a:bodyPr>
          <a:lstStyle/>
          <a:p>
            <a:pPr algn="ctr"/>
            <a:r>
              <a:rPr lang="es-ES" sz="8000" b="1" dirty="0">
                <a:solidFill>
                  <a:schemeClr val="bg1"/>
                </a:solidFill>
                <a:latin typeface="Cronos Pro" panose="020C0502030403020304" pitchFamily="34" charset="0"/>
              </a:rPr>
              <a:t> </a:t>
            </a:r>
          </a:p>
        </p:txBody>
      </p:sp>
      <p:sp>
        <p:nvSpPr>
          <p:cNvPr id="7" name="CuadroTexto 6">
            <a:extLst>
              <a:ext uri="{FF2B5EF4-FFF2-40B4-BE49-F238E27FC236}">
                <a16:creationId xmlns:a16="http://schemas.microsoft.com/office/drawing/2014/main" xmlns="" id="{3F11E9CE-FF84-48C9-9B78-321E0C228167}"/>
              </a:ext>
            </a:extLst>
          </p:cNvPr>
          <p:cNvSpPr txBox="1"/>
          <p:nvPr/>
        </p:nvSpPr>
        <p:spPr>
          <a:xfrm>
            <a:off x="197375" y="700333"/>
            <a:ext cx="5517626" cy="4401205"/>
          </a:xfrm>
          <a:prstGeom prst="rect">
            <a:avLst/>
          </a:prstGeom>
          <a:noFill/>
        </p:spPr>
        <p:txBody>
          <a:bodyPr wrap="square" rtlCol="0">
            <a:spAutoFit/>
          </a:bodyPr>
          <a:lstStyle/>
          <a:p>
            <a:r>
              <a:rPr lang="es-ES" sz="2800" dirty="0">
                <a:solidFill>
                  <a:schemeClr val="tx1">
                    <a:lumMod val="65000"/>
                    <a:lumOff val="35000"/>
                  </a:schemeClr>
                </a:solidFill>
                <a:latin typeface="Cronos Pro" panose="020C0502030403020304" pitchFamily="34" charset="0"/>
              </a:rPr>
              <a:t>23 – 24 de marzo convivencia en Béjar</a:t>
            </a:r>
          </a:p>
          <a:p>
            <a:endParaRPr lang="es-ES" sz="2800" dirty="0">
              <a:solidFill>
                <a:srgbClr val="FFC000"/>
              </a:solidFill>
              <a:latin typeface="Cronos Pro" panose="020C0502030403020304" pitchFamily="34" charset="0"/>
            </a:endParaRPr>
          </a:p>
          <a:p>
            <a:r>
              <a:rPr lang="es-ES" sz="2800" dirty="0">
                <a:solidFill>
                  <a:srgbClr val="FFC000"/>
                </a:solidFill>
                <a:latin typeface="Cronos Pro" panose="020C0502030403020304" pitchFamily="34" charset="0"/>
              </a:rPr>
              <a:t>Ensayos: </a:t>
            </a:r>
          </a:p>
          <a:p>
            <a:pPr marL="457200" indent="-457200">
              <a:buFont typeface="Arial" panose="020B0604020202020204" pitchFamily="34" charset="0"/>
              <a:buChar char="•"/>
            </a:pPr>
            <a:r>
              <a:rPr lang="es-ES" sz="2800" dirty="0">
                <a:solidFill>
                  <a:schemeClr val="tx1">
                    <a:lumMod val="65000"/>
                    <a:lumOff val="35000"/>
                  </a:schemeClr>
                </a:solidFill>
                <a:latin typeface="Cronos Pro" panose="020C0502030403020304" pitchFamily="34" charset="0"/>
              </a:rPr>
              <a:t>31 de marzo y 7 de abril</a:t>
            </a:r>
          </a:p>
          <a:p>
            <a:pPr marL="457200" indent="-457200">
              <a:buFont typeface="Arial" panose="020B0604020202020204" pitchFamily="34" charset="0"/>
              <a:buChar char="•"/>
            </a:pPr>
            <a:r>
              <a:rPr lang="es-ES" sz="2800" dirty="0">
                <a:solidFill>
                  <a:srgbClr val="FF0000"/>
                </a:solidFill>
                <a:latin typeface="Cronos Pro" panose="020C0502030403020304" pitchFamily="34" charset="0"/>
              </a:rPr>
              <a:t>SEMANA SANTA</a:t>
            </a:r>
          </a:p>
          <a:p>
            <a:pPr marL="457200" indent="-457200">
              <a:buFont typeface="Arial" panose="020B0604020202020204" pitchFamily="34" charset="0"/>
              <a:buChar char="•"/>
            </a:pPr>
            <a:r>
              <a:rPr lang="es-ES" sz="2800" dirty="0">
                <a:solidFill>
                  <a:schemeClr val="tx1">
                    <a:lumMod val="65000"/>
                    <a:lumOff val="35000"/>
                  </a:schemeClr>
                </a:solidFill>
                <a:latin typeface="Cronos Pro" panose="020C0502030403020304" pitchFamily="34" charset="0"/>
              </a:rPr>
              <a:t>28 de abril</a:t>
            </a:r>
          </a:p>
          <a:p>
            <a:pPr marL="457200" indent="-457200">
              <a:buFont typeface="Arial" panose="020B0604020202020204" pitchFamily="34" charset="0"/>
              <a:buChar char="•"/>
            </a:pPr>
            <a:r>
              <a:rPr lang="es-ES" sz="2800" dirty="0">
                <a:solidFill>
                  <a:srgbClr val="FF0000"/>
                </a:solidFill>
                <a:latin typeface="Cronos Pro" panose="020C0502030403020304" pitchFamily="34" charset="0"/>
              </a:rPr>
              <a:t>PUENTE DE MAYO</a:t>
            </a:r>
          </a:p>
          <a:p>
            <a:pPr marL="457200" indent="-457200">
              <a:buFont typeface="Arial" panose="020B0604020202020204" pitchFamily="34" charset="0"/>
              <a:buChar char="•"/>
            </a:pPr>
            <a:r>
              <a:rPr lang="es-ES" sz="2800" dirty="0">
                <a:solidFill>
                  <a:srgbClr val="FF0000"/>
                </a:solidFill>
                <a:latin typeface="Cronos Pro" panose="020C0502030403020304" pitchFamily="34" charset="0"/>
              </a:rPr>
              <a:t>COMUNIONES</a:t>
            </a:r>
          </a:p>
          <a:p>
            <a:pPr marL="457200" indent="-457200">
              <a:buFont typeface="Arial" panose="020B0604020202020204" pitchFamily="34" charset="0"/>
              <a:buChar char="•"/>
            </a:pPr>
            <a:r>
              <a:rPr lang="es-ES" sz="2800" dirty="0">
                <a:solidFill>
                  <a:srgbClr val="00FF00"/>
                </a:solidFill>
                <a:latin typeface="Cronos Pro" panose="020C0502030403020304" pitchFamily="34" charset="0"/>
              </a:rPr>
              <a:t>19</a:t>
            </a:r>
            <a:r>
              <a:rPr lang="es-ES" sz="2800" dirty="0">
                <a:solidFill>
                  <a:srgbClr val="FFC000"/>
                </a:solidFill>
                <a:latin typeface="Cronos Pro" panose="020C0502030403020304" pitchFamily="34" charset="0"/>
              </a:rPr>
              <a:t> y 26 de mayo</a:t>
            </a:r>
          </a:p>
          <a:p>
            <a:pPr marL="457200" indent="-457200">
              <a:buFont typeface="Arial" panose="020B0604020202020204" pitchFamily="34" charset="0"/>
              <a:buChar char="•"/>
            </a:pPr>
            <a:r>
              <a:rPr lang="es-ES" sz="2800" dirty="0">
                <a:solidFill>
                  <a:srgbClr val="FFC000"/>
                </a:solidFill>
                <a:latin typeface="Cronos Pro" panose="020C0502030403020304" pitchFamily="34" charset="0"/>
              </a:rPr>
              <a:t>2 de junio</a:t>
            </a:r>
          </a:p>
        </p:txBody>
      </p:sp>
      <p:sp>
        <p:nvSpPr>
          <p:cNvPr id="8" name="CuadroTexto 7">
            <a:extLst>
              <a:ext uri="{FF2B5EF4-FFF2-40B4-BE49-F238E27FC236}">
                <a16:creationId xmlns:a16="http://schemas.microsoft.com/office/drawing/2014/main" xmlns="" id="{931003B7-DD2C-49C6-9ADE-4708F5B91464}"/>
              </a:ext>
            </a:extLst>
          </p:cNvPr>
          <p:cNvSpPr txBox="1"/>
          <p:nvPr/>
        </p:nvSpPr>
        <p:spPr>
          <a:xfrm>
            <a:off x="5715001" y="714866"/>
            <a:ext cx="5517626" cy="3539430"/>
          </a:xfrm>
          <a:prstGeom prst="rect">
            <a:avLst/>
          </a:prstGeom>
          <a:noFill/>
        </p:spPr>
        <p:txBody>
          <a:bodyPr wrap="square" rtlCol="0">
            <a:spAutoFit/>
          </a:bodyPr>
          <a:lstStyle/>
          <a:p>
            <a:endParaRPr lang="es-ES" sz="2800" dirty="0">
              <a:solidFill>
                <a:srgbClr val="FFC000"/>
              </a:solidFill>
              <a:latin typeface="Cronos Pro" panose="020C0502030403020304" pitchFamily="34" charset="0"/>
            </a:endParaRPr>
          </a:p>
          <a:p>
            <a:endParaRPr lang="es-ES" sz="2800" dirty="0">
              <a:solidFill>
                <a:srgbClr val="FFC000"/>
              </a:solidFill>
              <a:latin typeface="Cronos Pro" panose="020C0502030403020304" pitchFamily="34" charset="0"/>
            </a:endParaRPr>
          </a:p>
          <a:p>
            <a:r>
              <a:rPr lang="es-ES" sz="2800" dirty="0">
                <a:solidFill>
                  <a:srgbClr val="00FF00"/>
                </a:solidFill>
                <a:latin typeface="Cronos Pro" panose="020C0502030403020304" pitchFamily="34" charset="0"/>
              </a:rPr>
              <a:t>Ensayos Generales</a:t>
            </a:r>
          </a:p>
          <a:p>
            <a:pPr marL="457200" indent="-457200">
              <a:buFont typeface="Arial" panose="020B0604020202020204" pitchFamily="34" charset="0"/>
              <a:buChar char="•"/>
            </a:pPr>
            <a:r>
              <a:rPr lang="es-ES" sz="2800" dirty="0">
                <a:solidFill>
                  <a:srgbClr val="00FF00"/>
                </a:solidFill>
                <a:latin typeface="Cronos Pro" panose="020C0502030403020304" pitchFamily="34" charset="0"/>
              </a:rPr>
              <a:t>Viernes 17 de mayo en el Colegio Loreto a las 18:00</a:t>
            </a:r>
          </a:p>
          <a:p>
            <a:pPr marL="457200" indent="-457200">
              <a:buFont typeface="Arial" panose="020B0604020202020204" pitchFamily="34" charset="0"/>
              <a:buChar char="•"/>
            </a:pPr>
            <a:r>
              <a:rPr lang="es-ES" sz="2800" dirty="0">
                <a:solidFill>
                  <a:srgbClr val="00FF00"/>
                </a:solidFill>
                <a:latin typeface="Cronos Pro" panose="020C0502030403020304" pitchFamily="34" charset="0"/>
              </a:rPr>
              <a:t>Domingo 19 de mayo en la Cripta </a:t>
            </a:r>
          </a:p>
          <a:p>
            <a:pPr marL="457200" indent="-457200">
              <a:buFont typeface="Arial" panose="020B0604020202020204" pitchFamily="34" charset="0"/>
              <a:buChar char="•"/>
            </a:pPr>
            <a:r>
              <a:rPr lang="es-ES" sz="2800" dirty="0">
                <a:solidFill>
                  <a:srgbClr val="00FF00"/>
                </a:solidFill>
                <a:latin typeface="Cronos Pro" panose="020C0502030403020304" pitchFamily="34" charset="0"/>
              </a:rPr>
              <a:t>Domingo 16 de junio en los locales</a:t>
            </a:r>
          </a:p>
          <a:p>
            <a:pPr marL="457200" indent="-457200">
              <a:buFont typeface="Arial" panose="020B0604020202020204" pitchFamily="34" charset="0"/>
              <a:buChar char="•"/>
            </a:pPr>
            <a:endParaRPr lang="es-ES" sz="2800" dirty="0">
              <a:solidFill>
                <a:srgbClr val="FFC000"/>
              </a:solidFill>
              <a:latin typeface="Cronos Pro" panose="020C0502030403020304" pitchFamily="34" charset="0"/>
            </a:endParaRPr>
          </a:p>
        </p:txBody>
      </p:sp>
      <p:sp>
        <p:nvSpPr>
          <p:cNvPr id="11" name="CuadroTexto 10">
            <a:extLst>
              <a:ext uri="{FF2B5EF4-FFF2-40B4-BE49-F238E27FC236}">
                <a16:creationId xmlns:a16="http://schemas.microsoft.com/office/drawing/2014/main" xmlns="" id="{0830E0D5-69EC-4D5F-94E6-B3B3E4C201C9}"/>
              </a:ext>
            </a:extLst>
          </p:cNvPr>
          <p:cNvSpPr txBox="1"/>
          <p:nvPr/>
        </p:nvSpPr>
        <p:spPr>
          <a:xfrm>
            <a:off x="4957222" y="4204402"/>
            <a:ext cx="5517626" cy="2246769"/>
          </a:xfrm>
          <a:prstGeom prst="rect">
            <a:avLst/>
          </a:prstGeom>
          <a:noFill/>
          <a:ln>
            <a:solidFill>
              <a:srgbClr val="6DD9FF"/>
            </a:solidFill>
          </a:ln>
        </p:spPr>
        <p:txBody>
          <a:bodyPr wrap="square" rtlCol="0">
            <a:spAutoFit/>
          </a:bodyPr>
          <a:lstStyle/>
          <a:p>
            <a:r>
              <a:rPr lang="es-ES" sz="2800" dirty="0">
                <a:solidFill>
                  <a:schemeClr val="bg1"/>
                </a:solidFill>
                <a:latin typeface="Cronos Pro" panose="020C0502030403020304" pitchFamily="34" charset="0"/>
              </a:rPr>
              <a:t>CONCIERTOS</a:t>
            </a:r>
          </a:p>
          <a:p>
            <a:pPr marL="457200" indent="-457200">
              <a:buFont typeface="Arial" panose="020B0604020202020204" pitchFamily="34" charset="0"/>
              <a:buChar char="•"/>
            </a:pPr>
            <a:r>
              <a:rPr lang="es-ES" sz="2800" dirty="0">
                <a:solidFill>
                  <a:schemeClr val="bg1"/>
                </a:solidFill>
                <a:latin typeface="Cronos Pro" panose="020C0502030403020304" pitchFamily="34" charset="0"/>
              </a:rPr>
              <a:t>Sábado 8 de junio a las 18:00 en la Cripta</a:t>
            </a:r>
          </a:p>
          <a:p>
            <a:pPr marL="457200" indent="-457200">
              <a:buFont typeface="Arial" panose="020B0604020202020204" pitchFamily="34" charset="0"/>
              <a:buChar char="•"/>
            </a:pPr>
            <a:r>
              <a:rPr lang="es-ES" sz="2800" dirty="0">
                <a:solidFill>
                  <a:schemeClr val="bg1"/>
                </a:solidFill>
                <a:latin typeface="Cronos Pro" panose="020C0502030403020304" pitchFamily="34" charset="0"/>
              </a:rPr>
              <a:t>Jueves 20 de junio a las 18:00 en el Colegio Loreto</a:t>
            </a:r>
            <a:endParaRPr lang="es-ES" sz="2800" dirty="0">
              <a:solidFill>
                <a:srgbClr val="FFC000"/>
              </a:solidFill>
              <a:latin typeface="Cronos Pro" panose="020C0502030403020304" pitchFamily="34" charset="0"/>
            </a:endParaRPr>
          </a:p>
        </p:txBody>
      </p:sp>
      <p:sp>
        <p:nvSpPr>
          <p:cNvPr id="9" name="Rectángulo 8">
            <a:extLst>
              <a:ext uri="{FF2B5EF4-FFF2-40B4-BE49-F238E27FC236}">
                <a16:creationId xmlns:a16="http://schemas.microsoft.com/office/drawing/2014/main" xmlns="" id="{FF671321-1828-4551-941D-8FCD89E3D7E1}"/>
              </a:ext>
            </a:extLst>
          </p:cNvPr>
          <p:cNvSpPr/>
          <p:nvPr/>
        </p:nvSpPr>
        <p:spPr>
          <a:xfrm>
            <a:off x="266700" y="714866"/>
            <a:ext cx="5305425" cy="428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905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195262" y="133350"/>
            <a:ext cx="11630025" cy="6740307"/>
          </a:xfrm>
          <a:prstGeom prst="rect">
            <a:avLst/>
          </a:prstGeom>
          <a:noFill/>
        </p:spPr>
        <p:txBody>
          <a:bodyPr wrap="square" rtlCol="0">
            <a:spAutoFit/>
          </a:bodyPr>
          <a:lstStyle/>
          <a:p>
            <a:r>
              <a:rPr lang="es-ES" sz="3600" dirty="0">
                <a:solidFill>
                  <a:srgbClr val="00FF00"/>
                </a:solidFill>
                <a:latin typeface="Cronos Pro" panose="020C0502030403020304" pitchFamily="34" charset="0"/>
              </a:rPr>
              <a:t>MOTHER´S PRIDE (Guerra de Vietnam) 1954 - 1972</a:t>
            </a:r>
            <a:endParaRPr lang="es-ES" sz="3600" dirty="0">
              <a:solidFill>
                <a:schemeClr val="bg1"/>
              </a:solidFill>
              <a:latin typeface="Cronos Pro" panose="020C0502030403020304" pitchFamily="34" charset="0"/>
            </a:endParaRPr>
          </a:p>
          <a:p>
            <a:endParaRPr lang="es-ES" sz="3600" dirty="0">
              <a:solidFill>
                <a:schemeClr val="bg1"/>
              </a:solidFill>
              <a:latin typeface="Cronos Pro" panose="020C0502030403020304" pitchFamily="34" charset="0"/>
            </a:endParaRPr>
          </a:p>
          <a:p>
            <a:r>
              <a:rPr lang="es-ES" sz="3600" dirty="0">
                <a:solidFill>
                  <a:srgbClr val="FFC000"/>
                </a:solidFill>
                <a:latin typeface="Cronos Pro" panose="020C0502030403020304" pitchFamily="34" charset="0"/>
              </a:rPr>
              <a:t>LAURA Á: </a:t>
            </a:r>
            <a:r>
              <a:rPr lang="es-ES" sz="3600" dirty="0">
                <a:solidFill>
                  <a:schemeClr val="bg1"/>
                </a:solidFill>
                <a:latin typeface="Cronos Pro" panose="020C0502030403020304" pitchFamily="34" charset="0"/>
              </a:rPr>
              <a:t>¡Hijo! ¡Cuídate mucho! ¡No sé por qué tienes que irte a esa guerra absurda! ¡En Vietnam!</a:t>
            </a:r>
          </a:p>
          <a:p>
            <a:r>
              <a:rPr lang="es-ES" sz="3600" dirty="0">
                <a:solidFill>
                  <a:srgbClr val="FFC000"/>
                </a:solidFill>
                <a:latin typeface="Cronos Pro" panose="020C0502030403020304" pitchFamily="34" charset="0"/>
              </a:rPr>
              <a:t>DAVID S.: </a:t>
            </a:r>
            <a:r>
              <a:rPr lang="es-ES" sz="3600" dirty="0">
                <a:solidFill>
                  <a:schemeClr val="bg1"/>
                </a:solidFill>
                <a:latin typeface="Cronos Pro" panose="020C0502030403020304" pitchFamily="34" charset="0"/>
              </a:rPr>
              <a:t>El deber me llama. Además me licenciaré y eso me dará una ventaja para entrar en la universidad</a:t>
            </a:r>
          </a:p>
          <a:p>
            <a:r>
              <a:rPr lang="es-ES" sz="3600" dirty="0">
                <a:solidFill>
                  <a:srgbClr val="FFC000"/>
                </a:solidFill>
                <a:latin typeface="Cronos Pro" panose="020C0502030403020304" pitchFamily="34" charset="0"/>
              </a:rPr>
              <a:t>LAURA Á: </a:t>
            </a:r>
            <a:r>
              <a:rPr lang="es-ES" sz="3600" dirty="0">
                <a:solidFill>
                  <a:schemeClr val="bg1"/>
                </a:solidFill>
                <a:latin typeface="Cronos Pro" panose="020C0502030403020304" pitchFamily="34" charset="0"/>
              </a:rPr>
              <a:t>No es necesario, podemos ahorrar. Yo me puedo poner a trabajar.</a:t>
            </a:r>
          </a:p>
          <a:p>
            <a:r>
              <a:rPr lang="es-ES" sz="3600" dirty="0">
                <a:solidFill>
                  <a:srgbClr val="FFC000"/>
                </a:solidFill>
                <a:latin typeface="Cronos Pro" panose="020C0502030403020304" pitchFamily="34" charset="0"/>
              </a:rPr>
              <a:t>CARLOS M. (pasa por allí): </a:t>
            </a:r>
            <a:r>
              <a:rPr lang="es-ES" sz="3600" dirty="0">
                <a:solidFill>
                  <a:schemeClr val="bg1"/>
                </a:solidFill>
                <a:latin typeface="Cronos Pro" panose="020C0502030403020304" pitchFamily="34" charset="0"/>
              </a:rPr>
              <a:t>¡Hola! El autobús nos espera en la calle principal, ¿nos vamos?</a:t>
            </a:r>
          </a:p>
          <a:p>
            <a:r>
              <a:rPr lang="es-ES" sz="3600" dirty="0">
                <a:solidFill>
                  <a:srgbClr val="FFC000"/>
                </a:solidFill>
                <a:latin typeface="Cronos Pro" panose="020C0502030403020304" pitchFamily="34" charset="0"/>
              </a:rPr>
              <a:t>DAVID S.: </a:t>
            </a:r>
            <a:r>
              <a:rPr lang="es-ES" sz="3600" dirty="0">
                <a:solidFill>
                  <a:schemeClr val="bg1"/>
                </a:solidFill>
                <a:latin typeface="Cronos Pro" panose="020C0502030403020304" pitchFamily="34" charset="0"/>
              </a:rPr>
              <a:t>Ahora voy. Mamá, no te preocupes, hasta la vista</a:t>
            </a:r>
          </a:p>
          <a:p>
            <a:r>
              <a:rPr lang="es-ES" sz="3600" dirty="0">
                <a:solidFill>
                  <a:srgbClr val="FFC000"/>
                </a:solidFill>
                <a:latin typeface="Cronos Pro" panose="020C0502030403020304" pitchFamily="34" charset="0"/>
              </a:rPr>
              <a:t>LAURA Á: </a:t>
            </a:r>
            <a:r>
              <a:rPr lang="es-ES" sz="3600" dirty="0">
                <a:solidFill>
                  <a:schemeClr val="bg1"/>
                </a:solidFill>
                <a:latin typeface="Cronos Pro" panose="020C0502030403020304" pitchFamily="34" charset="0"/>
              </a:rPr>
              <a:t>¡Hijo!...</a:t>
            </a:r>
          </a:p>
        </p:txBody>
      </p:sp>
      <p:pic>
        <p:nvPicPr>
          <p:cNvPr id="6" name="Imagen 5">
            <a:extLst>
              <a:ext uri="{FF2B5EF4-FFF2-40B4-BE49-F238E27FC236}">
                <a16:creationId xmlns:a16="http://schemas.microsoft.com/office/drawing/2014/main" xmlns="" id="{B67AA269-5C0F-4F03-8EE9-865EA31445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44" r="19877"/>
          <a:stretch/>
        </p:blipFill>
        <p:spPr>
          <a:xfrm>
            <a:off x="11077574" y="384560"/>
            <a:ext cx="1047751" cy="929890"/>
          </a:xfrm>
          <a:prstGeom prst="rect">
            <a:avLst/>
          </a:prstGeom>
        </p:spPr>
      </p:pic>
      <p:sp>
        <p:nvSpPr>
          <p:cNvPr id="7" name="CuadroTexto 6">
            <a:extLst>
              <a:ext uri="{FF2B5EF4-FFF2-40B4-BE49-F238E27FC236}">
                <a16:creationId xmlns:a16="http://schemas.microsoft.com/office/drawing/2014/main" xmlns="" id="{19CBFA34-4B26-41CD-A279-F66D5F61D47F}"/>
              </a:ext>
            </a:extLst>
          </p:cNvPr>
          <p:cNvSpPr txBox="1"/>
          <p:nvPr/>
        </p:nvSpPr>
        <p:spPr>
          <a:xfrm>
            <a:off x="9495599" y="537449"/>
            <a:ext cx="1653138" cy="523220"/>
          </a:xfrm>
          <a:prstGeom prst="rect">
            <a:avLst/>
          </a:prstGeom>
          <a:noFill/>
        </p:spPr>
        <p:txBody>
          <a:bodyPr wrap="square" rtlCol="0">
            <a:spAutoFit/>
          </a:bodyPr>
          <a:lstStyle/>
          <a:p>
            <a:r>
              <a:rPr lang="es-ES" sz="1400" dirty="0">
                <a:solidFill>
                  <a:schemeClr val="bg1"/>
                </a:solidFill>
              </a:rPr>
              <a:t>Laura Á. Elena B., David S, Carlos M</a:t>
            </a:r>
          </a:p>
        </p:txBody>
      </p:sp>
    </p:spTree>
    <p:extLst>
      <p:ext uri="{BB962C8B-B14F-4D97-AF65-F5344CB8AC3E}">
        <p14:creationId xmlns:p14="http://schemas.microsoft.com/office/powerpoint/2010/main" val="2202873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179295" y="242047"/>
            <a:ext cx="5082987" cy="6555641"/>
          </a:xfrm>
          <a:prstGeom prst="rect">
            <a:avLst/>
          </a:prstGeom>
          <a:noFill/>
        </p:spPr>
        <p:txBody>
          <a:bodyPr wrap="square" rtlCol="0">
            <a:spAutoFit/>
          </a:bodyPr>
          <a:lstStyle/>
          <a:p>
            <a:r>
              <a:rPr lang="en-US" sz="2000" dirty="0">
                <a:solidFill>
                  <a:schemeClr val="bg1"/>
                </a:solidFill>
                <a:latin typeface="Cronos Pro" panose="020C0502030403020304" pitchFamily="34" charset="0"/>
              </a:rPr>
              <a:t>Oh she knows</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She takes his hand</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And prays the child will understand</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At the door they watch the men go by</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In the clothes that daddy wore</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Mothers pride</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Baby Boy</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His father's eyes</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He's a soldier waiting for the war</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Time will come</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He'll hold a gun</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His father's son</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And as he grows</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He hears the band</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Takes the step from boy to man</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And at the shore</a:t>
            </a:r>
          </a:p>
          <a:p>
            <a:r>
              <a:rPr lang="en-US" sz="2000" dirty="0">
                <a:solidFill>
                  <a:schemeClr val="bg1"/>
                </a:solidFill>
                <a:latin typeface="Cronos Pro" panose="020C0502030403020304" pitchFamily="34" charset="0"/>
              </a:rPr>
              <a:t> she waves her son goodbye</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Like the man she did before</a:t>
            </a:r>
            <a:br>
              <a:rPr lang="en-US" sz="2000" dirty="0">
                <a:solidFill>
                  <a:schemeClr val="bg1"/>
                </a:solidFill>
                <a:latin typeface="Cronos Pro" panose="020C0502030403020304" pitchFamily="34" charset="0"/>
              </a:rPr>
            </a:br>
            <a:r>
              <a:rPr lang="en-US" sz="2000" dirty="0">
                <a:solidFill>
                  <a:schemeClr val="bg1"/>
                </a:solidFill>
              </a:rPr>
              <a:t/>
            </a:r>
            <a:br>
              <a:rPr lang="en-US" sz="2000" dirty="0">
                <a:solidFill>
                  <a:schemeClr val="bg1"/>
                </a:solidFill>
              </a:rPr>
            </a:br>
            <a:endParaRPr lang="es-ES" sz="2000" dirty="0">
              <a:solidFill>
                <a:schemeClr val="bg1"/>
              </a:solidFill>
            </a:endParaRPr>
          </a:p>
        </p:txBody>
      </p:sp>
      <p:sp>
        <p:nvSpPr>
          <p:cNvPr id="6" name="CuadroTexto 5"/>
          <p:cNvSpPr txBox="1"/>
          <p:nvPr/>
        </p:nvSpPr>
        <p:spPr>
          <a:xfrm>
            <a:off x="4462298" y="242047"/>
            <a:ext cx="6113930" cy="6863417"/>
          </a:xfrm>
          <a:prstGeom prst="rect">
            <a:avLst/>
          </a:prstGeom>
          <a:noFill/>
        </p:spPr>
        <p:txBody>
          <a:bodyPr wrap="square" rtlCol="0">
            <a:spAutoFit/>
          </a:bodyPr>
          <a:lstStyle/>
          <a:p>
            <a:r>
              <a:rPr lang="en-US" sz="2000" dirty="0">
                <a:solidFill>
                  <a:schemeClr val="bg1"/>
                </a:solidFill>
                <a:latin typeface="Cronos Pro" panose="020C0502030403020304" pitchFamily="34" charset="0"/>
              </a:rPr>
              <a:t>Mothers pride</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Just a boy</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His country's eyes</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He's a soldier waving at the shore</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And in her heart the time has come </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To lose a son</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And all the husbands, all the sons,</a:t>
            </a:r>
          </a:p>
          <a:p>
            <a:r>
              <a:rPr lang="en-US" sz="2000" dirty="0">
                <a:solidFill>
                  <a:schemeClr val="bg1"/>
                </a:solidFill>
                <a:latin typeface="Cronos Pro" panose="020C0502030403020304" pitchFamily="34" charset="0"/>
              </a:rPr>
              <a:t>all the lovers gone</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They make no difference</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No difference in the end</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Still hear the woman say</a:t>
            </a:r>
          </a:p>
          <a:p>
            <a:r>
              <a:rPr lang="en-US" sz="2000" dirty="0">
                <a:solidFill>
                  <a:schemeClr val="bg1"/>
                </a:solidFill>
                <a:latin typeface="Cronos Pro" panose="020C0502030403020304" pitchFamily="34" charset="0"/>
              </a:rPr>
              <a:t>your daddy died a hero</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In the name of God and man</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Mothers pride</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Crazy boy</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His lifeless eyes</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He's a soldier now forevermore</a:t>
            </a:r>
            <a:br>
              <a:rPr lang="en-US" sz="2000" dirty="0">
                <a:solidFill>
                  <a:schemeClr val="bg1"/>
                </a:solidFill>
                <a:latin typeface="Cronos Pro" panose="020C0502030403020304" pitchFamily="34" charset="0"/>
              </a:rPr>
            </a:br>
            <a:r>
              <a:rPr lang="en-US" sz="2000" dirty="0">
                <a:solidFill>
                  <a:schemeClr val="bg1"/>
                </a:solidFill>
                <a:latin typeface="Cronos Pro" panose="020C0502030403020304" pitchFamily="34" charset="0"/>
              </a:rPr>
              <a:t>He'll hold a gun</a:t>
            </a:r>
          </a:p>
          <a:p>
            <a:r>
              <a:rPr lang="en-US" sz="2000" dirty="0">
                <a:solidFill>
                  <a:schemeClr val="bg1"/>
                </a:solidFill>
                <a:latin typeface="Cronos Pro" panose="020C0502030403020304" pitchFamily="34" charset="0"/>
              </a:rPr>
              <a:t>till kingdom come</a:t>
            </a:r>
            <a:endParaRPr lang="es-ES" sz="2000" dirty="0">
              <a:solidFill>
                <a:schemeClr val="bg1"/>
              </a:solidFill>
              <a:latin typeface="Cronos Pro" panose="020C0502030403020304" pitchFamily="34" charset="0"/>
            </a:endParaRPr>
          </a:p>
          <a:p>
            <a:endParaRPr lang="es-ES" sz="2000" dirty="0"/>
          </a:p>
        </p:txBody>
      </p:sp>
      <p:pic>
        <p:nvPicPr>
          <p:cNvPr id="2050" name="Picture 2" descr="Imagen relacionada">
            <a:extLst>
              <a:ext uri="{FF2B5EF4-FFF2-40B4-BE49-F238E27FC236}">
                <a16:creationId xmlns:a16="http://schemas.microsoft.com/office/drawing/2014/main" xmlns="" id="{9CED1EB0-78CF-4B3C-8AC1-DA1D0B815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303" y="242047"/>
            <a:ext cx="2943225" cy="30480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D50910B5-DE4F-4693-9B66-E241AE44B8BB}"/>
              </a:ext>
            </a:extLst>
          </p:cNvPr>
          <p:cNvSpPr txBox="1"/>
          <p:nvPr/>
        </p:nvSpPr>
        <p:spPr>
          <a:xfrm>
            <a:off x="8068978" y="3448753"/>
            <a:ext cx="4341043" cy="369332"/>
          </a:xfrm>
          <a:prstGeom prst="rect">
            <a:avLst/>
          </a:prstGeom>
          <a:noFill/>
        </p:spPr>
        <p:txBody>
          <a:bodyPr wrap="square" rtlCol="0">
            <a:spAutoFit/>
          </a:bodyPr>
          <a:lstStyle/>
          <a:p>
            <a:r>
              <a:rPr lang="es-ES" dirty="0" err="1">
                <a:solidFill>
                  <a:srgbClr val="B07BD7"/>
                </a:solidFill>
              </a:rPr>
              <a:t>Mother´s</a:t>
            </a:r>
            <a:r>
              <a:rPr lang="es-ES" dirty="0">
                <a:solidFill>
                  <a:srgbClr val="B07BD7"/>
                </a:solidFill>
              </a:rPr>
              <a:t> </a:t>
            </a:r>
            <a:r>
              <a:rPr lang="es-ES" dirty="0" err="1">
                <a:solidFill>
                  <a:srgbClr val="B07BD7"/>
                </a:solidFill>
              </a:rPr>
              <a:t>pride</a:t>
            </a:r>
            <a:r>
              <a:rPr lang="es-ES" dirty="0">
                <a:solidFill>
                  <a:srgbClr val="B07BD7"/>
                </a:solidFill>
              </a:rPr>
              <a:t> (George Michael) - 1989</a:t>
            </a:r>
          </a:p>
        </p:txBody>
      </p:sp>
      <p:sp>
        <p:nvSpPr>
          <p:cNvPr id="9" name="CuadroTexto 8">
            <a:extLst>
              <a:ext uri="{FF2B5EF4-FFF2-40B4-BE49-F238E27FC236}">
                <a16:creationId xmlns:a16="http://schemas.microsoft.com/office/drawing/2014/main" xmlns="" id="{09DA5B8B-6364-4E04-9E98-BE748A94013B}"/>
              </a:ext>
            </a:extLst>
          </p:cNvPr>
          <p:cNvSpPr txBox="1"/>
          <p:nvPr/>
        </p:nvSpPr>
        <p:spPr>
          <a:xfrm>
            <a:off x="6591300" y="4731544"/>
            <a:ext cx="5043338"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1970</a:t>
            </a:r>
          </a:p>
        </p:txBody>
      </p:sp>
    </p:spTree>
    <p:extLst>
      <p:ext uri="{BB962C8B-B14F-4D97-AF65-F5344CB8AC3E}">
        <p14:creationId xmlns:p14="http://schemas.microsoft.com/office/powerpoint/2010/main" val="607113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195262" y="133350"/>
            <a:ext cx="11630025" cy="646331"/>
          </a:xfrm>
          <a:prstGeom prst="rect">
            <a:avLst/>
          </a:prstGeom>
          <a:noFill/>
        </p:spPr>
        <p:txBody>
          <a:bodyPr wrap="square" rtlCol="0">
            <a:spAutoFit/>
          </a:bodyPr>
          <a:lstStyle/>
          <a:p>
            <a:r>
              <a:rPr lang="es-ES" sz="3600" dirty="0">
                <a:solidFill>
                  <a:srgbClr val="00FF00"/>
                </a:solidFill>
                <a:latin typeface="Cronos Pro" panose="020C0502030403020304" pitchFamily="34" charset="0"/>
              </a:rPr>
              <a:t>WE ARE THE WORLD (Solidaridad con África) 1985</a:t>
            </a:r>
            <a:endParaRPr lang="es-ES" sz="3600" dirty="0">
              <a:solidFill>
                <a:schemeClr val="bg1"/>
              </a:solidFill>
              <a:latin typeface="Cronos Pro" panose="020C0502030403020304" pitchFamily="34" charset="0"/>
            </a:endParaRPr>
          </a:p>
        </p:txBody>
      </p:sp>
      <p:sp>
        <p:nvSpPr>
          <p:cNvPr id="6" name="CuadroTexto 5">
            <a:extLst>
              <a:ext uri="{FF2B5EF4-FFF2-40B4-BE49-F238E27FC236}">
                <a16:creationId xmlns:a16="http://schemas.microsoft.com/office/drawing/2014/main" xmlns="" id="{E55FC8C6-1E5C-4CCC-B12D-1F6A5FA91FC5}"/>
              </a:ext>
            </a:extLst>
          </p:cNvPr>
          <p:cNvSpPr txBox="1"/>
          <p:nvPr/>
        </p:nvSpPr>
        <p:spPr>
          <a:xfrm>
            <a:off x="195262" y="133350"/>
            <a:ext cx="11882438" cy="6740307"/>
          </a:xfrm>
          <a:prstGeom prst="rect">
            <a:avLst/>
          </a:prstGeom>
          <a:noFill/>
        </p:spPr>
        <p:txBody>
          <a:bodyPr wrap="square" rtlCol="0">
            <a:spAutoFit/>
          </a:bodyPr>
          <a:lstStyle/>
          <a:p>
            <a:endParaRPr lang="es-ES" sz="3600" dirty="0">
              <a:solidFill>
                <a:schemeClr val="bg1"/>
              </a:solidFill>
              <a:latin typeface="Cronos Pro" panose="020C0502030403020304" pitchFamily="34" charset="0"/>
            </a:endParaRPr>
          </a:p>
          <a:p>
            <a:endParaRPr lang="es-ES" sz="3600" dirty="0">
              <a:solidFill>
                <a:schemeClr val="bg1"/>
              </a:solidFill>
              <a:latin typeface="Cronos Pro" panose="020C0502030403020304" pitchFamily="34" charset="0"/>
            </a:endParaRPr>
          </a:p>
          <a:p>
            <a:r>
              <a:rPr lang="es-ES" sz="3600" dirty="0">
                <a:solidFill>
                  <a:srgbClr val="FFC000"/>
                </a:solidFill>
                <a:latin typeface="Cronos Pro" panose="020C0502030403020304" pitchFamily="34" charset="0"/>
              </a:rPr>
              <a:t>MARÍA S: </a:t>
            </a:r>
            <a:r>
              <a:rPr lang="es-ES" sz="3600" dirty="0">
                <a:solidFill>
                  <a:schemeClr val="bg1"/>
                </a:solidFill>
                <a:latin typeface="Cronos Pro" panose="020C0502030403020304" pitchFamily="34" charset="0"/>
              </a:rPr>
              <a:t>El otro día vi en la tele que hay 2 millones de personas que pueden morir de hambre en África el próximo mes</a:t>
            </a:r>
          </a:p>
          <a:p>
            <a:r>
              <a:rPr lang="es-ES" sz="3600" dirty="0">
                <a:solidFill>
                  <a:srgbClr val="FFC000"/>
                </a:solidFill>
                <a:latin typeface="Cronos Pro" panose="020C0502030403020304" pitchFamily="34" charset="0"/>
              </a:rPr>
              <a:t>SERGIO D: </a:t>
            </a:r>
            <a:r>
              <a:rPr lang="es-ES" sz="3600" dirty="0">
                <a:solidFill>
                  <a:schemeClr val="bg1"/>
                </a:solidFill>
                <a:latin typeface="Cronos Pro" panose="020C0502030403020304" pitchFamily="34" charset="0"/>
              </a:rPr>
              <a:t>¿Y nadie va a hacer nada?</a:t>
            </a:r>
          </a:p>
          <a:p>
            <a:r>
              <a:rPr lang="es-ES" sz="3600" dirty="0">
                <a:solidFill>
                  <a:srgbClr val="FFC000"/>
                </a:solidFill>
                <a:latin typeface="Cronos Pro" panose="020C0502030403020304" pitchFamily="34" charset="0"/>
              </a:rPr>
              <a:t>ÁLVARO Á: </a:t>
            </a:r>
            <a:r>
              <a:rPr lang="es-ES" sz="3600" dirty="0">
                <a:solidFill>
                  <a:schemeClr val="bg1"/>
                </a:solidFill>
                <a:latin typeface="Cronos Pro" panose="020C0502030403020304" pitchFamily="34" charset="0"/>
              </a:rPr>
              <a:t>La pregunta es: ¿qué podemos hacer nosotros?</a:t>
            </a:r>
          </a:p>
          <a:p>
            <a:r>
              <a:rPr lang="es-ES" sz="3600" dirty="0">
                <a:solidFill>
                  <a:srgbClr val="FFC000"/>
                </a:solidFill>
                <a:latin typeface="Cronos Pro" panose="020C0502030403020304" pitchFamily="34" charset="0"/>
              </a:rPr>
              <a:t>INES P: </a:t>
            </a:r>
            <a:r>
              <a:rPr lang="es-ES" sz="3600" dirty="0">
                <a:solidFill>
                  <a:schemeClr val="bg1"/>
                </a:solidFill>
                <a:latin typeface="Cronos Pro" panose="020C0502030403020304" pitchFamily="34" charset="0"/>
              </a:rPr>
              <a:t>Una idea sería hacer una canción o un concierto</a:t>
            </a:r>
          </a:p>
          <a:p>
            <a:r>
              <a:rPr lang="es-ES" sz="3600" dirty="0">
                <a:solidFill>
                  <a:srgbClr val="FFC000"/>
                </a:solidFill>
                <a:latin typeface="Cronos Pro" panose="020C0502030403020304" pitchFamily="34" charset="0"/>
              </a:rPr>
              <a:t>MARCOS G: </a:t>
            </a:r>
            <a:r>
              <a:rPr lang="es-ES" sz="3600" dirty="0">
                <a:solidFill>
                  <a:schemeClr val="bg1"/>
                </a:solidFill>
                <a:latin typeface="Cronos Pro" panose="020C0502030403020304" pitchFamily="34" charset="0"/>
              </a:rPr>
              <a:t>Una canción… </a:t>
            </a:r>
            <a:r>
              <a:rPr lang="es-ES" sz="3600" dirty="0" err="1">
                <a:solidFill>
                  <a:schemeClr val="bg1"/>
                </a:solidFill>
                <a:latin typeface="Cronos Pro" panose="020C0502030403020304" pitchFamily="34" charset="0"/>
              </a:rPr>
              <a:t>rockera</a:t>
            </a:r>
            <a:r>
              <a:rPr lang="es-ES" sz="3600" dirty="0">
                <a:solidFill>
                  <a:schemeClr val="bg1"/>
                </a:solidFill>
                <a:latin typeface="Cronos Pro" panose="020C0502030403020304" pitchFamily="34" charset="0"/>
              </a:rPr>
              <a:t>, como mínimo</a:t>
            </a:r>
          </a:p>
          <a:p>
            <a:r>
              <a:rPr lang="es-ES" sz="3600" dirty="0">
                <a:solidFill>
                  <a:srgbClr val="FFC000"/>
                </a:solidFill>
                <a:latin typeface="Cronos Pro" panose="020C0502030403020304" pitchFamily="34" charset="0"/>
              </a:rPr>
              <a:t>ÁLVARO Á: </a:t>
            </a:r>
            <a:r>
              <a:rPr lang="es-ES" sz="3600" dirty="0">
                <a:solidFill>
                  <a:schemeClr val="bg1"/>
                </a:solidFill>
                <a:latin typeface="Cronos Pro" panose="020C0502030403020304" pitchFamily="34" charset="0"/>
              </a:rPr>
              <a:t>Sí, una canción con gancho, muy pegadiza. Y hacemos una gira todos los artistas juntos.</a:t>
            </a:r>
          </a:p>
          <a:p>
            <a:r>
              <a:rPr lang="es-ES" sz="3600" dirty="0">
                <a:solidFill>
                  <a:srgbClr val="FFC000"/>
                </a:solidFill>
                <a:latin typeface="Cronos Pro" panose="020C0502030403020304" pitchFamily="34" charset="0"/>
              </a:rPr>
              <a:t>INÉS P: </a:t>
            </a:r>
            <a:r>
              <a:rPr lang="es-ES" sz="3600" dirty="0">
                <a:solidFill>
                  <a:schemeClr val="bg1"/>
                </a:solidFill>
                <a:latin typeface="Cronos Pro" panose="020C0502030403020304" pitchFamily="34" charset="0"/>
              </a:rPr>
              <a:t>Y así sacamos fondos para evitar el hambre</a:t>
            </a:r>
          </a:p>
          <a:p>
            <a:r>
              <a:rPr lang="es-ES" sz="3600" dirty="0">
                <a:solidFill>
                  <a:srgbClr val="FFC000"/>
                </a:solidFill>
                <a:latin typeface="Cronos Pro" panose="020C0502030403020304" pitchFamily="34" charset="0"/>
              </a:rPr>
              <a:t>MARÍA S: </a:t>
            </a:r>
            <a:r>
              <a:rPr lang="es-ES" sz="3600" dirty="0">
                <a:solidFill>
                  <a:schemeClr val="bg1"/>
                </a:solidFill>
                <a:latin typeface="Cronos Pro" panose="020C0502030403020304" pitchFamily="34" charset="0"/>
              </a:rPr>
              <a:t>Hay que avisar a todos. Tenemos que ser muchos</a:t>
            </a:r>
          </a:p>
        </p:txBody>
      </p:sp>
      <p:pic>
        <p:nvPicPr>
          <p:cNvPr id="8" name="Imagen 7">
            <a:extLst>
              <a:ext uri="{FF2B5EF4-FFF2-40B4-BE49-F238E27FC236}">
                <a16:creationId xmlns:a16="http://schemas.microsoft.com/office/drawing/2014/main" xmlns="" id="{1D5E1B5B-832C-437C-BCFE-DEF4A1C80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44" r="19877"/>
          <a:stretch/>
        </p:blipFill>
        <p:spPr>
          <a:xfrm>
            <a:off x="10953749" y="240570"/>
            <a:ext cx="1047751" cy="929890"/>
          </a:xfrm>
          <a:prstGeom prst="rect">
            <a:avLst/>
          </a:prstGeom>
        </p:spPr>
      </p:pic>
    </p:spTree>
    <p:extLst>
      <p:ext uri="{BB962C8B-B14F-4D97-AF65-F5344CB8AC3E}">
        <p14:creationId xmlns:p14="http://schemas.microsoft.com/office/powerpoint/2010/main" val="210343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65FD0774-D029-47B1-BD41-C0EB1D4A46F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xmlns="" id="{5C41EBA4-C574-49C0-B572-3249A64476A8}"/>
              </a:ext>
            </a:extLst>
          </p:cNvPr>
          <p:cNvSpPr txBox="1"/>
          <p:nvPr/>
        </p:nvSpPr>
        <p:spPr>
          <a:xfrm>
            <a:off x="190500" y="466725"/>
            <a:ext cx="5043338" cy="6186309"/>
          </a:xfrm>
          <a:prstGeom prst="rect">
            <a:avLst/>
          </a:prstGeom>
          <a:noFill/>
        </p:spPr>
        <p:txBody>
          <a:bodyPr wrap="square" rtlCol="0">
            <a:spAutoFit/>
          </a:bodyPr>
          <a:lstStyle/>
          <a:p>
            <a:r>
              <a:rPr lang="en-US" dirty="0">
                <a:solidFill>
                  <a:srgbClr val="97E4FF"/>
                </a:solidFill>
                <a:latin typeface="Cronos Pro" panose="020C0502030403020304" pitchFamily="34" charset="0"/>
              </a:rPr>
              <a:t>There comes a time</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When we heed a certain call</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When the world must come together as one</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There are people dying</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And it's time to lend a hand to life</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The greatest gift of all</a:t>
            </a:r>
          </a:p>
          <a:p>
            <a:endParaRPr lang="en-US" dirty="0">
              <a:solidFill>
                <a:srgbClr val="97E4FF"/>
              </a:solidFill>
              <a:latin typeface="Cronos Pro" panose="020C0502030403020304" pitchFamily="34" charset="0"/>
            </a:endParaRPr>
          </a:p>
          <a:p>
            <a:r>
              <a:rPr lang="en-US" dirty="0">
                <a:solidFill>
                  <a:srgbClr val="FFFF00"/>
                </a:solidFill>
                <a:latin typeface="Cronos Pro" panose="020C0502030403020304" pitchFamily="34" charset="0"/>
              </a:rPr>
              <a:t>We can't go on</a:t>
            </a:r>
            <a:br>
              <a:rPr lang="en-US" dirty="0">
                <a:solidFill>
                  <a:srgbClr val="FFFF00"/>
                </a:solidFill>
                <a:latin typeface="Cronos Pro" panose="020C0502030403020304" pitchFamily="34" charset="0"/>
              </a:rPr>
            </a:br>
            <a:r>
              <a:rPr lang="en-US" dirty="0">
                <a:solidFill>
                  <a:srgbClr val="FFFF00"/>
                </a:solidFill>
                <a:latin typeface="Cronos Pro" panose="020C0502030403020304" pitchFamily="34" charset="0"/>
              </a:rPr>
              <a:t>Pretending day-by-day</a:t>
            </a:r>
            <a:br>
              <a:rPr lang="en-US" dirty="0">
                <a:solidFill>
                  <a:srgbClr val="FFFF00"/>
                </a:solidFill>
                <a:latin typeface="Cronos Pro" panose="020C0502030403020304" pitchFamily="34" charset="0"/>
              </a:rPr>
            </a:br>
            <a:r>
              <a:rPr lang="en-US" dirty="0">
                <a:solidFill>
                  <a:srgbClr val="FFFF00"/>
                </a:solidFill>
                <a:latin typeface="Cronos Pro" panose="020C0502030403020304" pitchFamily="34" charset="0"/>
              </a:rPr>
              <a:t>That someone, somewhere soon make a change</a:t>
            </a:r>
            <a:br>
              <a:rPr lang="en-US" dirty="0">
                <a:solidFill>
                  <a:srgbClr val="FFFF00"/>
                </a:solidFill>
                <a:latin typeface="Cronos Pro" panose="020C0502030403020304" pitchFamily="34" charset="0"/>
              </a:rPr>
            </a:br>
            <a:r>
              <a:rPr lang="en-US" dirty="0">
                <a:solidFill>
                  <a:srgbClr val="FFFF00"/>
                </a:solidFill>
                <a:latin typeface="Cronos Pro" panose="020C0502030403020304" pitchFamily="34" charset="0"/>
              </a:rPr>
              <a:t>We're all a part of God's great big family</a:t>
            </a:r>
            <a:br>
              <a:rPr lang="en-US" dirty="0">
                <a:solidFill>
                  <a:srgbClr val="FFFF00"/>
                </a:solidFill>
                <a:latin typeface="Cronos Pro" panose="020C0502030403020304" pitchFamily="34" charset="0"/>
              </a:rPr>
            </a:br>
            <a:r>
              <a:rPr lang="en-US" dirty="0">
                <a:solidFill>
                  <a:srgbClr val="FFFF00"/>
                </a:solidFill>
                <a:latin typeface="Cronos Pro" panose="020C0502030403020304" pitchFamily="34" charset="0"/>
              </a:rPr>
              <a:t>And the truth, you know, love is all we need</a:t>
            </a:r>
          </a:p>
          <a:p>
            <a:endParaRPr lang="en-US" dirty="0">
              <a:solidFill>
                <a:srgbClr val="FFFF00"/>
              </a:solidFill>
              <a:latin typeface="Cronos Pro" panose="020C0502030403020304" pitchFamily="34" charset="0"/>
            </a:endParaRPr>
          </a:p>
          <a:p>
            <a:r>
              <a:rPr lang="en-US" dirty="0">
                <a:solidFill>
                  <a:schemeClr val="bg1"/>
                </a:solidFill>
                <a:latin typeface="Cronos Pro" panose="020C0502030403020304" pitchFamily="34" charset="0"/>
              </a:rPr>
              <a:t>WE ARE THE WORLD</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WE ARE THE CHILDREN</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WE ARE THE ONES WHO MAKE A BRIGHTER DAY, SO LET'S START GIVING</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THERE'S A CHOICE WE'RE MAKING</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WE'RE SAVING OUR OWN LIVES</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IT'S TRUE WE'LL MAKE A BETTER DAY, JUST YOU AND ME</a:t>
            </a:r>
          </a:p>
          <a:p>
            <a:endParaRPr lang="es-ES" dirty="0">
              <a:solidFill>
                <a:schemeClr val="bg1"/>
              </a:solidFill>
              <a:latin typeface="Cronos Pro" panose="020C0502030403020304" pitchFamily="34" charset="0"/>
            </a:endParaRPr>
          </a:p>
        </p:txBody>
      </p:sp>
      <p:sp>
        <p:nvSpPr>
          <p:cNvPr id="8" name="CuadroTexto 7">
            <a:extLst>
              <a:ext uri="{FF2B5EF4-FFF2-40B4-BE49-F238E27FC236}">
                <a16:creationId xmlns:a16="http://schemas.microsoft.com/office/drawing/2014/main" xmlns="" id="{4B6E4B24-2485-45FD-B8A8-A52C0F3F1CBF}"/>
              </a:ext>
            </a:extLst>
          </p:cNvPr>
          <p:cNvSpPr txBox="1"/>
          <p:nvPr/>
        </p:nvSpPr>
        <p:spPr>
          <a:xfrm>
            <a:off x="4705351" y="240570"/>
            <a:ext cx="7486649" cy="3693319"/>
          </a:xfrm>
          <a:prstGeom prst="rect">
            <a:avLst/>
          </a:prstGeom>
          <a:noFill/>
        </p:spPr>
        <p:txBody>
          <a:bodyPr wrap="square" rtlCol="0">
            <a:spAutoFit/>
          </a:bodyPr>
          <a:lstStyle/>
          <a:p>
            <a:r>
              <a:rPr lang="en-US" dirty="0">
                <a:solidFill>
                  <a:srgbClr val="FFFF00"/>
                </a:solidFill>
                <a:latin typeface="Cronos Pro" panose="020C0502030403020304" pitchFamily="34" charset="0"/>
              </a:rPr>
              <a:t>Oh, send them your heart</a:t>
            </a:r>
            <a:br>
              <a:rPr lang="en-US" dirty="0">
                <a:solidFill>
                  <a:srgbClr val="FFFF00"/>
                </a:solidFill>
                <a:latin typeface="Cronos Pro" panose="020C0502030403020304" pitchFamily="34" charset="0"/>
              </a:rPr>
            </a:br>
            <a:r>
              <a:rPr lang="en-US" dirty="0">
                <a:solidFill>
                  <a:srgbClr val="FFFF00"/>
                </a:solidFill>
                <a:latin typeface="Cronos Pro" panose="020C0502030403020304" pitchFamily="34" charset="0"/>
              </a:rPr>
              <a:t>So they know that someone cares</a:t>
            </a:r>
            <a:br>
              <a:rPr lang="en-US" dirty="0">
                <a:solidFill>
                  <a:srgbClr val="FFFF00"/>
                </a:solidFill>
                <a:latin typeface="Cronos Pro" panose="020C0502030403020304" pitchFamily="34" charset="0"/>
              </a:rPr>
            </a:br>
            <a:r>
              <a:rPr lang="en-US" dirty="0">
                <a:solidFill>
                  <a:srgbClr val="FFFF00"/>
                </a:solidFill>
                <a:latin typeface="Cronos Pro" panose="020C0502030403020304" pitchFamily="34" charset="0"/>
              </a:rPr>
              <a:t>And their lives will be stronger and free</a:t>
            </a:r>
            <a:br>
              <a:rPr lang="en-US" dirty="0">
                <a:solidFill>
                  <a:srgbClr val="FFFF00"/>
                </a:solidFill>
                <a:latin typeface="Cronos Pro" panose="020C0502030403020304" pitchFamily="34" charset="0"/>
              </a:rPr>
            </a:br>
            <a:r>
              <a:rPr lang="en-US" dirty="0">
                <a:solidFill>
                  <a:srgbClr val="97E4FF"/>
                </a:solidFill>
                <a:latin typeface="Cronos Pro" panose="020C0502030403020304" pitchFamily="34" charset="0"/>
              </a:rPr>
              <a:t>As </a:t>
            </a:r>
            <a:r>
              <a:rPr lang="en-US" u="sng" dirty="0">
                <a:solidFill>
                  <a:srgbClr val="97E4FF"/>
                </a:solidFill>
                <a:latin typeface="Cronos Pro" panose="020C0502030403020304" pitchFamily="34" charset="0"/>
              </a:rPr>
              <a:t>God</a:t>
            </a:r>
            <a:r>
              <a:rPr lang="en-US" dirty="0">
                <a:solidFill>
                  <a:srgbClr val="97E4FF"/>
                </a:solidFill>
                <a:latin typeface="Cronos Pro" panose="020C0502030403020304" pitchFamily="34" charset="0"/>
              </a:rPr>
              <a:t> has shown us… by turning stones to bread</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And so we all… must lend a helping hand</a:t>
            </a:r>
          </a:p>
          <a:p>
            <a:endParaRPr lang="en-US" dirty="0">
              <a:solidFill>
                <a:srgbClr val="97E4FF"/>
              </a:solidFill>
              <a:latin typeface="Cronos Pro" panose="020C0502030403020304" pitchFamily="34" charset="0"/>
            </a:endParaRPr>
          </a:p>
          <a:p>
            <a:r>
              <a:rPr lang="en-US" dirty="0">
                <a:solidFill>
                  <a:schemeClr val="bg1"/>
                </a:solidFill>
              </a:rPr>
              <a:t>When you're down and out, there seems no hope at all</a:t>
            </a:r>
            <a:br>
              <a:rPr lang="en-US" dirty="0">
                <a:solidFill>
                  <a:schemeClr val="bg1"/>
                </a:solidFill>
              </a:rPr>
            </a:br>
            <a:r>
              <a:rPr lang="en-US" dirty="0">
                <a:solidFill>
                  <a:schemeClr val="bg1"/>
                </a:solidFill>
              </a:rPr>
              <a:t>But if you just believe there's no way we can fall</a:t>
            </a:r>
            <a:br>
              <a:rPr lang="en-US" dirty="0">
                <a:solidFill>
                  <a:schemeClr val="bg1"/>
                </a:solidFill>
              </a:rPr>
            </a:br>
            <a:r>
              <a:rPr lang="en-US" dirty="0">
                <a:solidFill>
                  <a:schemeClr val="bg1"/>
                </a:solidFill>
              </a:rPr>
              <a:t>Well, well, well, let us realize</a:t>
            </a:r>
          </a:p>
          <a:p>
            <a:r>
              <a:rPr lang="en-US" dirty="0">
                <a:solidFill>
                  <a:schemeClr val="bg1"/>
                </a:solidFill>
              </a:rPr>
              <a:t>that a change can only come</a:t>
            </a:r>
            <a:br>
              <a:rPr lang="en-US" dirty="0">
                <a:solidFill>
                  <a:schemeClr val="bg1"/>
                </a:solidFill>
              </a:rPr>
            </a:br>
            <a:r>
              <a:rPr lang="en-US" dirty="0">
                <a:solidFill>
                  <a:schemeClr val="bg1"/>
                </a:solidFill>
              </a:rPr>
              <a:t>When we stand together as one, as one</a:t>
            </a:r>
          </a:p>
          <a:p>
            <a:endParaRPr lang="en-US" dirty="0">
              <a:solidFill>
                <a:schemeClr val="bg1"/>
              </a:solidFill>
              <a:latin typeface="Cronos Pro" panose="020C0502030403020304" pitchFamily="34" charset="0"/>
            </a:endParaRPr>
          </a:p>
          <a:p>
            <a:r>
              <a:rPr lang="en-US" dirty="0">
                <a:solidFill>
                  <a:schemeClr val="bg1"/>
                </a:solidFill>
                <a:latin typeface="Cronos Pro" panose="020C0502030403020304" pitchFamily="34" charset="0"/>
              </a:rPr>
              <a:t> Just you and me. We are the world, we are the children, the children, the children</a:t>
            </a:r>
            <a:endParaRPr lang="es-ES" dirty="0">
              <a:solidFill>
                <a:schemeClr val="bg1"/>
              </a:solidFill>
              <a:latin typeface="Cronos Pro" panose="020C0502030403020304" pitchFamily="34" charset="0"/>
            </a:endParaRPr>
          </a:p>
        </p:txBody>
      </p:sp>
      <p:pic>
        <p:nvPicPr>
          <p:cNvPr id="1026" name="Picture 2" descr="Resultado de imagen de usa for africa">
            <a:extLst>
              <a:ext uri="{FF2B5EF4-FFF2-40B4-BE49-F238E27FC236}">
                <a16:creationId xmlns:a16="http://schemas.microsoft.com/office/drawing/2014/main" xmlns="" id="{0A70D8CE-0B2C-448D-9254-2D29DBD8E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338" y="4033916"/>
            <a:ext cx="3371239" cy="264431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6D8866E4-BFB6-4355-BB7A-6C900FF21A4D}"/>
              </a:ext>
            </a:extLst>
          </p:cNvPr>
          <p:cNvSpPr txBox="1"/>
          <p:nvPr/>
        </p:nvSpPr>
        <p:spPr>
          <a:xfrm>
            <a:off x="6591300" y="4731544"/>
            <a:ext cx="5043338"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1985</a:t>
            </a:r>
          </a:p>
        </p:txBody>
      </p:sp>
    </p:spTree>
    <p:extLst>
      <p:ext uri="{BB962C8B-B14F-4D97-AF65-F5344CB8AC3E}">
        <p14:creationId xmlns:p14="http://schemas.microsoft.com/office/powerpoint/2010/main" val="215368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0" y="133350"/>
            <a:ext cx="12192000" cy="6740307"/>
          </a:xfrm>
          <a:prstGeom prst="rect">
            <a:avLst/>
          </a:prstGeom>
          <a:noFill/>
        </p:spPr>
        <p:txBody>
          <a:bodyPr wrap="square" rtlCol="0">
            <a:spAutoFit/>
          </a:bodyPr>
          <a:lstStyle/>
          <a:p>
            <a:r>
              <a:rPr lang="es-ES" sz="3600" dirty="0">
                <a:solidFill>
                  <a:srgbClr val="00FF00"/>
                </a:solidFill>
                <a:latin typeface="Cronos Pro" panose="020C0502030403020304" pitchFamily="34" charset="0"/>
              </a:rPr>
              <a:t>I´M LOOKING FOR FREEDON (Caída del Muro de Berlín) 9-nov-89</a:t>
            </a:r>
            <a:endParaRPr lang="es-ES" sz="3600" dirty="0">
              <a:solidFill>
                <a:schemeClr val="bg1"/>
              </a:solidFill>
              <a:latin typeface="Cronos Pro" panose="020C0502030403020304" pitchFamily="34" charset="0"/>
            </a:endParaRPr>
          </a:p>
          <a:p>
            <a:endParaRPr lang="es-ES" sz="3600" dirty="0">
              <a:solidFill>
                <a:schemeClr val="bg1"/>
              </a:solidFill>
              <a:latin typeface="Cronos Pro" panose="020C0502030403020304" pitchFamily="34" charset="0"/>
            </a:endParaRPr>
          </a:p>
          <a:p>
            <a:endParaRPr lang="es-ES" sz="3600" dirty="0">
              <a:solidFill>
                <a:srgbClr val="FFC000"/>
              </a:solidFill>
              <a:latin typeface="Cronos Pro" panose="020C0502030403020304" pitchFamily="34" charset="0"/>
            </a:endParaRPr>
          </a:p>
          <a:p>
            <a:r>
              <a:rPr lang="es-ES" sz="3600" dirty="0">
                <a:solidFill>
                  <a:srgbClr val="FFC000"/>
                </a:solidFill>
                <a:latin typeface="Cronos Pro" panose="020C0502030403020304" pitchFamily="34" charset="0"/>
              </a:rPr>
              <a:t>BEATRIZ E: </a:t>
            </a:r>
            <a:r>
              <a:rPr lang="es-ES" sz="3600" dirty="0">
                <a:solidFill>
                  <a:schemeClr val="bg1"/>
                </a:solidFill>
                <a:latin typeface="Cronos Pro" panose="020C0502030403020304" pitchFamily="34" charset="0"/>
              </a:rPr>
              <a:t>¿Habéis oído lo que ha dicho el ministro de información en la televisión?</a:t>
            </a:r>
          </a:p>
          <a:p>
            <a:r>
              <a:rPr lang="es-ES" sz="3600" dirty="0">
                <a:solidFill>
                  <a:srgbClr val="FFC000"/>
                </a:solidFill>
                <a:latin typeface="Cronos Pro" panose="020C0502030403020304" pitchFamily="34" charset="0"/>
              </a:rPr>
              <a:t>ANGÉLICA: </a:t>
            </a:r>
            <a:r>
              <a:rPr lang="es-ES" sz="3600" dirty="0">
                <a:solidFill>
                  <a:schemeClr val="bg1"/>
                </a:solidFill>
                <a:latin typeface="Cronos Pro" panose="020C0502030403020304" pitchFamily="34" charset="0"/>
              </a:rPr>
              <a:t>Algo he oído, ¿qué es exactamente?</a:t>
            </a:r>
          </a:p>
          <a:p>
            <a:r>
              <a:rPr lang="es-ES" sz="3600" dirty="0">
                <a:solidFill>
                  <a:srgbClr val="FFC000"/>
                </a:solidFill>
                <a:latin typeface="Cronos Pro" panose="020C0502030403020304" pitchFamily="34" charset="0"/>
              </a:rPr>
              <a:t>BEATRIZ E: </a:t>
            </a:r>
            <a:r>
              <a:rPr lang="es-ES" sz="3600" dirty="0">
                <a:solidFill>
                  <a:schemeClr val="bg1"/>
                </a:solidFill>
                <a:latin typeface="Cronos Pro" panose="020C0502030403020304" pitchFamily="34" charset="0"/>
              </a:rPr>
              <a:t>Que van a abrir el muro, que podemos pasar al otro lado</a:t>
            </a:r>
          </a:p>
          <a:p>
            <a:r>
              <a:rPr lang="es-ES" sz="3600" dirty="0">
                <a:solidFill>
                  <a:srgbClr val="FFC000"/>
                </a:solidFill>
                <a:latin typeface="Cronos Pro" panose="020C0502030403020304" pitchFamily="34" charset="0"/>
              </a:rPr>
              <a:t>GONZALO: </a:t>
            </a:r>
            <a:r>
              <a:rPr lang="es-ES" sz="3600" dirty="0">
                <a:solidFill>
                  <a:schemeClr val="bg1"/>
                </a:solidFill>
                <a:latin typeface="Cronos Pro" panose="020C0502030403020304" pitchFamily="34" charset="0"/>
              </a:rPr>
              <a:t>¿Cuándo?</a:t>
            </a:r>
          </a:p>
          <a:p>
            <a:r>
              <a:rPr lang="es-ES" sz="3600" dirty="0">
                <a:solidFill>
                  <a:srgbClr val="FFC000"/>
                </a:solidFill>
                <a:latin typeface="Cronos Pro" panose="020C0502030403020304" pitchFamily="34" charset="0"/>
              </a:rPr>
              <a:t>BEATRIZ E: </a:t>
            </a:r>
            <a:r>
              <a:rPr lang="es-ES" sz="3600" dirty="0">
                <a:solidFill>
                  <a:schemeClr val="bg1"/>
                </a:solidFill>
                <a:latin typeface="Cronos Pro" panose="020C0502030403020304" pitchFamily="34" charset="0"/>
              </a:rPr>
              <a:t>Ha dicho que hoy, ahora mismo puede estar sucediendo</a:t>
            </a:r>
          </a:p>
          <a:p>
            <a:r>
              <a:rPr lang="es-ES" sz="3600" dirty="0">
                <a:solidFill>
                  <a:srgbClr val="FFC000"/>
                </a:solidFill>
                <a:latin typeface="Cronos Pro" panose="020C0502030403020304" pitchFamily="34" charset="0"/>
              </a:rPr>
              <a:t>ANGÉLICA: </a:t>
            </a:r>
            <a:r>
              <a:rPr lang="es-ES" sz="3600" dirty="0">
                <a:solidFill>
                  <a:schemeClr val="bg1"/>
                </a:solidFill>
                <a:latin typeface="Cronos Pro" panose="020C0502030403020304" pitchFamily="34" charset="0"/>
              </a:rPr>
              <a:t>Pues, ¿a qué esperamos? Así podremos ver con nuestros propios ojos los conciertos de música que llevan haciendo al otro lado tantos días	</a:t>
            </a:r>
            <a:r>
              <a:rPr lang="es-ES" sz="3600" dirty="0">
                <a:solidFill>
                  <a:srgbClr val="FFC000"/>
                </a:solidFill>
                <a:latin typeface="Cronos Pro" panose="020C0502030403020304" pitchFamily="34" charset="0"/>
              </a:rPr>
              <a:t>GONZALO: </a:t>
            </a:r>
            <a:r>
              <a:rPr lang="es-ES" sz="3600" dirty="0">
                <a:solidFill>
                  <a:schemeClr val="bg1"/>
                </a:solidFill>
                <a:latin typeface="Cronos Pro" panose="020C0502030403020304" pitchFamily="34" charset="0"/>
              </a:rPr>
              <a:t>¡Vamos!</a:t>
            </a:r>
          </a:p>
        </p:txBody>
      </p:sp>
      <p:pic>
        <p:nvPicPr>
          <p:cNvPr id="7" name="Imagen 6">
            <a:extLst>
              <a:ext uri="{FF2B5EF4-FFF2-40B4-BE49-F238E27FC236}">
                <a16:creationId xmlns:a16="http://schemas.microsoft.com/office/drawing/2014/main" xmlns="" id="{B896A80D-391F-4E3A-9346-6EB9FB0F37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01" y="756625"/>
            <a:ext cx="681037" cy="1095038"/>
          </a:xfrm>
          <a:prstGeom prst="rect">
            <a:avLst/>
          </a:prstGeom>
        </p:spPr>
      </p:pic>
    </p:spTree>
    <p:extLst>
      <p:ext uri="{BB962C8B-B14F-4D97-AF65-F5344CB8AC3E}">
        <p14:creationId xmlns:p14="http://schemas.microsoft.com/office/powerpoint/2010/main" val="3579694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37CCEF4F-9589-4722-802A-4AB01DBD31D8}"/>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xmlns="" id="{B526BBFF-AD73-4AE3-91FA-01BF4FC13342}"/>
              </a:ext>
            </a:extLst>
          </p:cNvPr>
          <p:cNvSpPr txBox="1"/>
          <p:nvPr/>
        </p:nvSpPr>
        <p:spPr>
          <a:xfrm>
            <a:off x="171451" y="79742"/>
            <a:ext cx="6162674" cy="6740307"/>
          </a:xfrm>
          <a:prstGeom prst="rect">
            <a:avLst/>
          </a:prstGeom>
          <a:noFill/>
        </p:spPr>
        <p:txBody>
          <a:bodyPr wrap="square" rtlCol="0">
            <a:spAutoFit/>
          </a:bodyPr>
          <a:lstStyle/>
          <a:p>
            <a:r>
              <a:rPr lang="en-US" dirty="0">
                <a:solidFill>
                  <a:srgbClr val="FFC000"/>
                </a:solidFill>
                <a:latin typeface="Cronos Pro" panose="020C0502030403020304" pitchFamily="34" charset="0"/>
              </a:rPr>
              <a:t>One morning in June</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some twenty years ago</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I was born a rich man's son</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I had everything that money could buy,</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but freedom I had none</a:t>
            </a:r>
          </a:p>
          <a:p>
            <a:endParaRPr lang="en-US" dirty="0">
              <a:solidFill>
                <a:srgbClr val="FFC000"/>
              </a:solidFill>
              <a:latin typeface="Cronos Pro" panose="020C0502030403020304" pitchFamily="34" charset="0"/>
            </a:endParaRPr>
          </a:p>
          <a:p>
            <a:r>
              <a:rPr lang="en-US" dirty="0">
                <a:solidFill>
                  <a:srgbClr val="97E4FF"/>
                </a:solidFill>
                <a:latin typeface="Cronos Pro" panose="020C0502030403020304" pitchFamily="34" charset="0"/>
              </a:rPr>
              <a:t>I'VE BEEN </a:t>
            </a:r>
            <a:r>
              <a:rPr lang="en-US" u="sng" dirty="0">
                <a:solidFill>
                  <a:srgbClr val="97E4FF"/>
                </a:solidFill>
                <a:latin typeface="Cronos Pro" panose="020C0502030403020304" pitchFamily="34" charset="0"/>
              </a:rPr>
              <a:t>LOOKING FOR FREEDOM</a:t>
            </a:r>
            <a:r>
              <a:rPr lang="en-US" dirty="0">
                <a:solidFill>
                  <a:srgbClr val="97E4FF"/>
                </a:solidFill>
                <a:latin typeface="Cronos Pro" panose="020C0502030403020304" pitchFamily="34" charset="0"/>
              </a:rPr>
              <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I'VE BEEN </a:t>
            </a:r>
            <a:r>
              <a:rPr lang="en-US" u="sng" dirty="0">
                <a:solidFill>
                  <a:srgbClr val="97E4FF"/>
                </a:solidFill>
                <a:latin typeface="Cronos Pro" panose="020C0502030403020304" pitchFamily="34" charset="0"/>
              </a:rPr>
              <a:t>LOOKING SO LONG</a:t>
            </a:r>
            <a:r>
              <a:rPr lang="en-US" dirty="0">
                <a:solidFill>
                  <a:srgbClr val="97E4FF"/>
                </a:solidFill>
                <a:latin typeface="Cronos Pro" panose="020C0502030403020304" pitchFamily="34" charset="0"/>
              </a:rPr>
              <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I'VE BEEN </a:t>
            </a:r>
            <a:r>
              <a:rPr lang="en-US" u="sng" dirty="0">
                <a:solidFill>
                  <a:srgbClr val="97E4FF"/>
                </a:solidFill>
                <a:latin typeface="Cronos Pro" panose="020C0502030403020304" pitchFamily="34" charset="0"/>
              </a:rPr>
              <a:t>LOOKING FOR FREEDOM</a:t>
            </a:r>
            <a:r>
              <a:rPr lang="en-US" dirty="0">
                <a:solidFill>
                  <a:srgbClr val="97E4FF"/>
                </a:solidFill>
                <a:latin typeface="Cronos Pro" panose="020C0502030403020304" pitchFamily="34" charset="0"/>
              </a:rPr>
              <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STILL THE </a:t>
            </a:r>
            <a:r>
              <a:rPr lang="en-US" u="sng" dirty="0">
                <a:solidFill>
                  <a:srgbClr val="97E4FF"/>
                </a:solidFill>
                <a:latin typeface="Cronos Pro" panose="020C0502030403020304" pitchFamily="34" charset="0"/>
              </a:rPr>
              <a:t>SEARCH GOES ON</a:t>
            </a:r>
            <a:r>
              <a:rPr lang="en-US" dirty="0">
                <a:solidFill>
                  <a:srgbClr val="97E4FF"/>
                </a:solidFill>
                <a:latin typeface="Cronos Pro" panose="020C0502030403020304" pitchFamily="34" charset="0"/>
              </a:rPr>
              <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I'VE BEEN </a:t>
            </a:r>
            <a:r>
              <a:rPr lang="en-US" u="sng" dirty="0">
                <a:solidFill>
                  <a:srgbClr val="97E4FF"/>
                </a:solidFill>
                <a:latin typeface="Cronos Pro" panose="020C0502030403020304" pitchFamily="34" charset="0"/>
              </a:rPr>
              <a:t>LOOKING FOR FREEDOM</a:t>
            </a:r>
            <a:r>
              <a:rPr lang="en-US" dirty="0">
                <a:solidFill>
                  <a:srgbClr val="97E4FF"/>
                </a:solidFill>
                <a:latin typeface="Cronos Pro" panose="020C0502030403020304" pitchFamily="34" charset="0"/>
              </a:rPr>
              <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SINCE I </a:t>
            </a:r>
            <a:r>
              <a:rPr lang="en-US" u="sng" dirty="0">
                <a:solidFill>
                  <a:srgbClr val="97E4FF"/>
                </a:solidFill>
                <a:latin typeface="Cronos Pro" panose="020C0502030403020304" pitchFamily="34" charset="0"/>
              </a:rPr>
              <a:t>LEFT MY HOME TOWN</a:t>
            </a:r>
            <a:r>
              <a:rPr lang="en-US" dirty="0">
                <a:solidFill>
                  <a:srgbClr val="97E4FF"/>
                </a:solidFill>
                <a:latin typeface="Cronos Pro" panose="020C0502030403020304" pitchFamily="34" charset="0"/>
              </a:rPr>
              <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I'VE BEEN </a:t>
            </a:r>
            <a:r>
              <a:rPr lang="en-US" u="sng" dirty="0">
                <a:solidFill>
                  <a:srgbClr val="97E4FF"/>
                </a:solidFill>
                <a:latin typeface="Cronos Pro" panose="020C0502030403020304" pitchFamily="34" charset="0"/>
              </a:rPr>
              <a:t>LOOKING FOR FREEDOM</a:t>
            </a:r>
            <a:r>
              <a:rPr lang="en-US" dirty="0">
                <a:solidFill>
                  <a:srgbClr val="97E4FF"/>
                </a:solidFill>
                <a:latin typeface="Cronos Pro" panose="020C0502030403020304" pitchFamily="34" charset="0"/>
              </a:rPr>
              <a:t/>
            </a:r>
            <a:br>
              <a:rPr lang="en-US" dirty="0">
                <a:solidFill>
                  <a:srgbClr val="97E4FF"/>
                </a:solidFill>
                <a:latin typeface="Cronos Pro" panose="020C0502030403020304" pitchFamily="34" charset="0"/>
              </a:rPr>
            </a:br>
            <a:r>
              <a:rPr lang="en-US" dirty="0">
                <a:solidFill>
                  <a:srgbClr val="97E4FF"/>
                </a:solidFill>
                <a:latin typeface="Cronos Pro" panose="020C0502030403020304" pitchFamily="34" charset="0"/>
              </a:rPr>
              <a:t>STILL IT </a:t>
            </a:r>
            <a:r>
              <a:rPr lang="en-US" u="sng" dirty="0">
                <a:solidFill>
                  <a:srgbClr val="97E4FF"/>
                </a:solidFill>
                <a:latin typeface="Cronos Pro" panose="020C0502030403020304" pitchFamily="34" charset="0"/>
              </a:rPr>
              <a:t>CAN'T BE FOUND</a:t>
            </a:r>
          </a:p>
          <a:p>
            <a:endParaRPr lang="en-US" dirty="0">
              <a:solidFill>
                <a:srgbClr val="FFC000"/>
              </a:solidFill>
              <a:latin typeface="Cronos Pro" panose="020C0502030403020304" pitchFamily="34" charset="0"/>
            </a:endParaRPr>
          </a:p>
          <a:p>
            <a:r>
              <a:rPr lang="en-US" dirty="0">
                <a:solidFill>
                  <a:srgbClr val="FFC000"/>
                </a:solidFill>
                <a:latin typeface="Cronos Pro" panose="020C0502030403020304" pitchFamily="34" charset="0"/>
              </a:rPr>
              <a:t>I headed down the track my baggage on my back</a:t>
            </a:r>
            <a:br>
              <a:rPr lang="en-US" dirty="0">
                <a:solidFill>
                  <a:srgbClr val="FFC000"/>
                </a:solidFill>
                <a:latin typeface="Cronos Pro" panose="020C0502030403020304" pitchFamily="34" charset="0"/>
              </a:rPr>
            </a:br>
            <a:r>
              <a:rPr lang="en-US" dirty="0">
                <a:solidFill>
                  <a:srgbClr val="00FF00"/>
                </a:solidFill>
                <a:latin typeface="Cronos Pro" panose="020C0502030403020304" pitchFamily="34" charset="0"/>
              </a:rPr>
              <a:t>I left the city far behind  </a:t>
            </a:r>
            <a:r>
              <a:rPr lang="en-US" dirty="0">
                <a:solidFill>
                  <a:srgbClr val="FFC000"/>
                </a:solidFill>
                <a:latin typeface="Cronos Pro" panose="020C0502030403020304" pitchFamily="34" charset="0"/>
              </a:rPr>
              <a:t>(</a:t>
            </a:r>
            <a:r>
              <a:rPr lang="en-US" dirty="0" err="1">
                <a:solidFill>
                  <a:srgbClr val="FFC000"/>
                </a:solidFill>
                <a:latin typeface="Cronos Pro" panose="020C0502030403020304" pitchFamily="34" charset="0"/>
              </a:rPr>
              <a:t>uuuh</a:t>
            </a:r>
            <a:r>
              <a:rPr lang="en-US" dirty="0">
                <a:solidFill>
                  <a:srgbClr val="FFC000"/>
                </a:solidFill>
                <a:latin typeface="Cronos Pro" panose="020C0502030403020304" pitchFamily="34" charset="0"/>
              </a:rPr>
              <a:t>, </a:t>
            </a:r>
            <a:r>
              <a:rPr lang="en-US" dirty="0" err="1">
                <a:solidFill>
                  <a:srgbClr val="FFC000"/>
                </a:solidFill>
                <a:latin typeface="Cronos Pro" panose="020C0502030403020304" pitchFamily="34" charset="0"/>
              </a:rPr>
              <a:t>uuuuh</a:t>
            </a:r>
            <a:r>
              <a:rPr lang="en-US" dirty="0">
                <a:solidFill>
                  <a:srgbClr val="FFC000"/>
                </a:solidFill>
                <a:latin typeface="Cronos Pro" panose="020C0502030403020304" pitchFamily="34" charset="0"/>
              </a:rPr>
              <a:t>) walking down that road</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with my heavy load</a:t>
            </a:r>
            <a:br>
              <a:rPr lang="en-US" dirty="0">
                <a:solidFill>
                  <a:srgbClr val="FFC000"/>
                </a:solidFill>
                <a:latin typeface="Cronos Pro" panose="020C0502030403020304" pitchFamily="34" charset="0"/>
              </a:rPr>
            </a:br>
            <a:r>
              <a:rPr lang="en-US" dirty="0">
                <a:solidFill>
                  <a:srgbClr val="00FF00"/>
                </a:solidFill>
                <a:latin typeface="Cronos Pro" panose="020C0502030403020304" pitchFamily="34" charset="0"/>
              </a:rPr>
              <a:t>trying to find some ease of mind </a:t>
            </a:r>
            <a:r>
              <a:rPr lang="en-US" dirty="0">
                <a:solidFill>
                  <a:srgbClr val="FFC000"/>
                </a:solidFill>
                <a:latin typeface="Cronos Pro" panose="020C0502030403020304" pitchFamily="34" charset="0"/>
              </a:rPr>
              <a:t>(mind, mind, mind, mind)</a:t>
            </a:r>
          </a:p>
          <a:p>
            <a:r>
              <a:rPr lang="en-US" dirty="0">
                <a:solidFill>
                  <a:srgbClr val="FFC000"/>
                </a:solidFill>
                <a:latin typeface="Cronos Pro" panose="020C0502030403020304" pitchFamily="34" charset="0"/>
              </a:rPr>
              <a:t>Father said: "You'll be sorry, son,</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if you leave your home this way</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And when you realize</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the freedom money buys</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You'll come running </a:t>
            </a:r>
            <a:r>
              <a:rPr lang="en-US" dirty="0">
                <a:solidFill>
                  <a:srgbClr val="00FF00"/>
                </a:solidFill>
                <a:latin typeface="Cronos Pro" panose="020C0502030403020304" pitchFamily="34" charset="0"/>
              </a:rPr>
              <a:t>home… someday</a:t>
            </a:r>
            <a:r>
              <a:rPr lang="en-US" dirty="0">
                <a:solidFill>
                  <a:srgbClr val="FFC000"/>
                </a:solidFill>
                <a:latin typeface="Cronos Pro" panose="020C0502030403020304" pitchFamily="34" charset="0"/>
              </a:rPr>
              <a:t>"</a:t>
            </a:r>
            <a:endParaRPr lang="es-ES" dirty="0"/>
          </a:p>
        </p:txBody>
      </p:sp>
      <p:sp>
        <p:nvSpPr>
          <p:cNvPr id="3" name="CuadroTexto 2">
            <a:extLst>
              <a:ext uri="{FF2B5EF4-FFF2-40B4-BE49-F238E27FC236}">
                <a16:creationId xmlns:a16="http://schemas.microsoft.com/office/drawing/2014/main" xmlns="" id="{2A4439B4-36AC-44DB-AB48-C00D9CC6D033}"/>
              </a:ext>
            </a:extLst>
          </p:cNvPr>
          <p:cNvSpPr txBox="1"/>
          <p:nvPr/>
        </p:nvSpPr>
        <p:spPr>
          <a:xfrm>
            <a:off x="4686301" y="79742"/>
            <a:ext cx="6481612" cy="3416320"/>
          </a:xfrm>
          <a:prstGeom prst="rect">
            <a:avLst/>
          </a:prstGeom>
          <a:noFill/>
        </p:spPr>
        <p:txBody>
          <a:bodyPr wrap="square" rtlCol="0">
            <a:spAutoFit/>
          </a:bodyPr>
          <a:lstStyle/>
          <a:p>
            <a:r>
              <a:rPr lang="en-US" dirty="0">
                <a:solidFill>
                  <a:srgbClr val="FFC000"/>
                </a:solidFill>
                <a:latin typeface="Cronos Pro" panose="020C0502030403020304" pitchFamily="34" charset="0"/>
              </a:rPr>
              <a:t>I made a lot of dues</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had plenty to lose</a:t>
            </a:r>
            <a:br>
              <a:rPr lang="en-US" dirty="0">
                <a:solidFill>
                  <a:srgbClr val="FFC000"/>
                </a:solidFill>
                <a:latin typeface="Cronos Pro" panose="020C0502030403020304" pitchFamily="34" charset="0"/>
              </a:rPr>
            </a:br>
            <a:r>
              <a:rPr lang="en-US" dirty="0">
                <a:solidFill>
                  <a:srgbClr val="00FF00"/>
                </a:solidFill>
                <a:latin typeface="Cronos Pro" panose="020C0502030403020304" pitchFamily="34" charset="0"/>
              </a:rPr>
              <a:t>travelling across the land </a:t>
            </a:r>
            <a:r>
              <a:rPr lang="en-US" dirty="0">
                <a:solidFill>
                  <a:srgbClr val="FFC000"/>
                </a:solidFill>
                <a:latin typeface="Cronos Pro" panose="020C0502030403020304" pitchFamily="34" charset="0"/>
              </a:rPr>
              <a:t>(</a:t>
            </a:r>
            <a:r>
              <a:rPr lang="en-US" dirty="0" err="1">
                <a:solidFill>
                  <a:srgbClr val="FFC000"/>
                </a:solidFill>
                <a:latin typeface="Cronos Pro" panose="020C0502030403020304" pitchFamily="34" charset="0"/>
              </a:rPr>
              <a:t>uuuh</a:t>
            </a:r>
            <a:r>
              <a:rPr lang="en-US" dirty="0">
                <a:solidFill>
                  <a:srgbClr val="FFC000"/>
                </a:solidFill>
                <a:latin typeface="Cronos Pro" panose="020C0502030403020304" pitchFamily="34" charset="0"/>
              </a:rPr>
              <a:t>, </a:t>
            </a:r>
            <a:r>
              <a:rPr lang="en-US" dirty="0" err="1">
                <a:solidFill>
                  <a:srgbClr val="FFC000"/>
                </a:solidFill>
                <a:latin typeface="Cronos Pro" panose="020C0502030403020304" pitchFamily="34" charset="0"/>
              </a:rPr>
              <a:t>uuuh</a:t>
            </a:r>
            <a:r>
              <a:rPr lang="en-US" dirty="0">
                <a:solidFill>
                  <a:srgbClr val="FFC000"/>
                </a:solidFill>
                <a:latin typeface="Cronos Pro" panose="020C0502030403020304" pitchFamily="34" charset="0"/>
              </a:rPr>
              <a:t>)</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Worked on a farm,</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got some muscle in my arms</a:t>
            </a:r>
            <a:br>
              <a:rPr lang="en-US" dirty="0">
                <a:solidFill>
                  <a:srgbClr val="FFC000"/>
                </a:solidFill>
                <a:latin typeface="Cronos Pro" panose="020C0502030403020304" pitchFamily="34" charset="0"/>
              </a:rPr>
            </a:br>
            <a:r>
              <a:rPr lang="en-US" dirty="0">
                <a:solidFill>
                  <a:srgbClr val="00FF00"/>
                </a:solidFill>
                <a:latin typeface="Cronos Pro" panose="020C0502030403020304" pitchFamily="34" charset="0"/>
              </a:rPr>
              <a:t>but still I'm not a self-made man</a:t>
            </a:r>
            <a:r>
              <a:rPr lang="en-US" dirty="0">
                <a:solidFill>
                  <a:srgbClr val="FFC000"/>
                </a:solidFill>
                <a:latin typeface="Cronos Pro" panose="020C0502030403020304" pitchFamily="34" charset="0"/>
              </a:rPr>
              <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I feel the run for many years to come</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I'll be searching door to door</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And given some time</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some day I'm </a:t>
            </a:r>
            <a:r>
              <a:rPr lang="en-US" dirty="0" err="1">
                <a:solidFill>
                  <a:srgbClr val="FFC000"/>
                </a:solidFill>
                <a:latin typeface="Cronos Pro" panose="020C0502030403020304" pitchFamily="34" charset="0"/>
              </a:rPr>
              <a:t>gonna</a:t>
            </a:r>
            <a:r>
              <a:rPr lang="en-US" dirty="0">
                <a:solidFill>
                  <a:srgbClr val="FFC000"/>
                </a:solidFill>
                <a:latin typeface="Cronos Pro" panose="020C0502030403020304" pitchFamily="34" charset="0"/>
              </a:rPr>
              <a:t> find</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the freedom </a:t>
            </a:r>
            <a:r>
              <a:rPr lang="en-US" dirty="0">
                <a:solidFill>
                  <a:srgbClr val="00FF00"/>
                </a:solidFill>
                <a:latin typeface="Cronos Pro" panose="020C0502030403020304" pitchFamily="34" charset="0"/>
              </a:rPr>
              <a:t>(freedom, freedom, freedom)</a:t>
            </a:r>
          </a:p>
          <a:p>
            <a:r>
              <a:rPr lang="es-ES" dirty="0"/>
              <a:t>                                                </a:t>
            </a:r>
            <a:r>
              <a:rPr lang="en-US" dirty="0">
                <a:solidFill>
                  <a:srgbClr val="FFC000"/>
                </a:solidFill>
                <a:latin typeface="Cronos Pro" panose="020C0502030403020304" pitchFamily="34" charset="0"/>
              </a:rPr>
              <a:t>I've been searching for</a:t>
            </a:r>
            <a:endParaRPr lang="es-ES" dirty="0"/>
          </a:p>
        </p:txBody>
      </p:sp>
      <p:pic>
        <p:nvPicPr>
          <p:cNvPr id="1026" name="Picture 2" descr="Resultado de imagen de caida muro berlin">
            <a:extLst>
              <a:ext uri="{FF2B5EF4-FFF2-40B4-BE49-F238E27FC236}">
                <a16:creationId xmlns:a16="http://schemas.microsoft.com/office/drawing/2014/main" xmlns="" id="{9CCEE239-3112-4B4C-8AA5-659C6BE16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843" y="3428999"/>
            <a:ext cx="521602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775C8350-9560-45BA-932B-1A101E0CC0B8}"/>
              </a:ext>
            </a:extLst>
          </p:cNvPr>
          <p:cNvSpPr txBox="1"/>
          <p:nvPr/>
        </p:nvSpPr>
        <p:spPr>
          <a:xfrm>
            <a:off x="6696075" y="4731544"/>
            <a:ext cx="5043338"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1989</a:t>
            </a:r>
          </a:p>
        </p:txBody>
      </p:sp>
    </p:spTree>
    <p:extLst>
      <p:ext uri="{BB962C8B-B14F-4D97-AF65-F5344CB8AC3E}">
        <p14:creationId xmlns:p14="http://schemas.microsoft.com/office/powerpoint/2010/main" val="110700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85725" y="117693"/>
            <a:ext cx="12020550" cy="6740307"/>
          </a:xfrm>
          <a:prstGeom prst="rect">
            <a:avLst/>
          </a:prstGeom>
          <a:noFill/>
        </p:spPr>
        <p:txBody>
          <a:bodyPr wrap="square" rtlCol="0">
            <a:spAutoFit/>
          </a:bodyPr>
          <a:lstStyle/>
          <a:p>
            <a:r>
              <a:rPr lang="es-ES" sz="3600" dirty="0">
                <a:solidFill>
                  <a:srgbClr val="00FF00"/>
                </a:solidFill>
                <a:latin typeface="Cronos Pro" panose="020C0502030403020304" pitchFamily="34" charset="0"/>
              </a:rPr>
              <a:t>OTRO AÑO MÁS (Fin de siglo) 1999</a:t>
            </a:r>
          </a:p>
          <a:p>
            <a:endParaRPr lang="es-ES" sz="3600" dirty="0">
              <a:solidFill>
                <a:srgbClr val="00FF00"/>
              </a:solidFill>
              <a:latin typeface="Cronos Pro" panose="020C0502030403020304" pitchFamily="34" charset="0"/>
            </a:endParaRPr>
          </a:p>
          <a:p>
            <a:r>
              <a:rPr lang="es-ES" sz="3600" dirty="0">
                <a:solidFill>
                  <a:srgbClr val="FFC000"/>
                </a:solidFill>
                <a:latin typeface="Cronos Pro" panose="020C0502030403020304" pitchFamily="34" charset="0"/>
              </a:rPr>
              <a:t>MARTA V: </a:t>
            </a:r>
            <a:r>
              <a:rPr lang="es-ES" sz="3600" dirty="0">
                <a:solidFill>
                  <a:schemeClr val="bg1"/>
                </a:solidFill>
                <a:latin typeface="Cronos Pro" panose="020C0502030403020304" pitchFamily="34" charset="0"/>
              </a:rPr>
              <a:t>Otro año más, ya estamos otra vez en fin de año</a:t>
            </a:r>
          </a:p>
          <a:p>
            <a:r>
              <a:rPr lang="es-ES" sz="3600" dirty="0">
                <a:solidFill>
                  <a:srgbClr val="FFC000"/>
                </a:solidFill>
                <a:latin typeface="Cronos Pro" panose="020C0502030403020304" pitchFamily="34" charset="0"/>
              </a:rPr>
              <a:t>ANA E: </a:t>
            </a:r>
            <a:r>
              <a:rPr lang="es-ES" sz="3600" dirty="0">
                <a:solidFill>
                  <a:schemeClr val="bg1"/>
                </a:solidFill>
                <a:latin typeface="Cronos Pro" panose="020C0502030403020304" pitchFamily="34" charset="0"/>
              </a:rPr>
              <a:t>Y en fin de siglo, empieza ahora el siglo XXI</a:t>
            </a:r>
          </a:p>
          <a:p>
            <a:r>
              <a:rPr lang="es-ES" sz="3600" dirty="0">
                <a:solidFill>
                  <a:srgbClr val="FFC000"/>
                </a:solidFill>
                <a:latin typeface="Cronos Pro" panose="020C0502030403020304" pitchFamily="34" charset="0"/>
              </a:rPr>
              <a:t>MARÍA C: </a:t>
            </a:r>
            <a:r>
              <a:rPr lang="es-ES" sz="3600" dirty="0">
                <a:solidFill>
                  <a:schemeClr val="bg1"/>
                </a:solidFill>
                <a:latin typeface="Cronos Pro" panose="020C0502030403020304" pitchFamily="34" charset="0"/>
              </a:rPr>
              <a:t>¿Qué nos traerá el nuevo milenio?</a:t>
            </a:r>
          </a:p>
          <a:p>
            <a:r>
              <a:rPr lang="es-ES" sz="3600" dirty="0">
                <a:solidFill>
                  <a:srgbClr val="FFC000"/>
                </a:solidFill>
                <a:latin typeface="Cronos Pro" panose="020C0502030403020304" pitchFamily="34" charset="0"/>
              </a:rPr>
              <a:t>MARTA V: </a:t>
            </a:r>
            <a:r>
              <a:rPr lang="es-ES" sz="3600" dirty="0">
                <a:solidFill>
                  <a:schemeClr val="bg1"/>
                </a:solidFill>
                <a:latin typeface="Cronos Pro" panose="020C0502030403020304" pitchFamily="34" charset="0"/>
              </a:rPr>
              <a:t>¡Ay! No te pongas tan melodramática, esta noche hay que celebrar que podemos vivir un cambio de siglo</a:t>
            </a:r>
          </a:p>
          <a:p>
            <a:r>
              <a:rPr lang="es-ES" sz="3600" dirty="0">
                <a:solidFill>
                  <a:srgbClr val="FFC000"/>
                </a:solidFill>
                <a:latin typeface="Cronos Pro" panose="020C0502030403020304" pitchFamily="34" charset="0"/>
              </a:rPr>
              <a:t>MARÍA C: </a:t>
            </a:r>
            <a:r>
              <a:rPr lang="es-ES" sz="3600" dirty="0">
                <a:solidFill>
                  <a:schemeClr val="bg1"/>
                </a:solidFill>
                <a:latin typeface="Cronos Pro" panose="020C0502030403020304" pitchFamily="34" charset="0"/>
              </a:rPr>
              <a:t>¿Y dices que soy, yo, melodramática?, pues anda que tú…</a:t>
            </a:r>
          </a:p>
          <a:p>
            <a:r>
              <a:rPr lang="es-ES" sz="3600" dirty="0">
                <a:solidFill>
                  <a:srgbClr val="FFC000"/>
                </a:solidFill>
                <a:latin typeface="Cronos Pro" panose="020C0502030403020304" pitchFamily="34" charset="0"/>
              </a:rPr>
              <a:t>CLAUDIA M: </a:t>
            </a:r>
            <a:r>
              <a:rPr lang="es-ES" sz="3600" dirty="0">
                <a:solidFill>
                  <a:schemeClr val="bg1"/>
                </a:solidFill>
                <a:latin typeface="Cronos Pro" panose="020C0502030403020304" pitchFamily="34" charset="0"/>
              </a:rPr>
              <a:t>Vaya petardas…, vámonos de fiesta</a:t>
            </a:r>
          </a:p>
          <a:p>
            <a:r>
              <a:rPr lang="es-ES" sz="3600" dirty="0">
                <a:solidFill>
                  <a:srgbClr val="FFC000"/>
                </a:solidFill>
                <a:latin typeface="Cronos Pro" panose="020C0502030403020304" pitchFamily="34" charset="0"/>
              </a:rPr>
              <a:t>MARÍA C: </a:t>
            </a:r>
            <a:r>
              <a:rPr lang="es-ES" sz="3600" dirty="0">
                <a:solidFill>
                  <a:schemeClr val="bg1"/>
                </a:solidFill>
                <a:latin typeface="Cronos Pro" panose="020C0502030403020304" pitchFamily="34" charset="0"/>
              </a:rPr>
              <a:t>Esto sólo se vive una vez</a:t>
            </a:r>
          </a:p>
          <a:p>
            <a:r>
              <a:rPr lang="es-ES" sz="3600" dirty="0">
                <a:solidFill>
                  <a:srgbClr val="FFC000"/>
                </a:solidFill>
                <a:latin typeface="Cronos Pro" panose="020C0502030403020304" pitchFamily="34" charset="0"/>
              </a:rPr>
              <a:t>ANA E: </a:t>
            </a:r>
            <a:r>
              <a:rPr lang="es-ES" sz="3600" dirty="0">
                <a:solidFill>
                  <a:schemeClr val="bg1"/>
                </a:solidFill>
                <a:latin typeface="Cronos Pro" panose="020C0502030403020304" pitchFamily="34" charset="0"/>
              </a:rPr>
              <a:t>Venga, dejad de discutir, que quedan sólo cinco minutos más para la cuenta atrás</a:t>
            </a:r>
          </a:p>
        </p:txBody>
      </p:sp>
      <p:pic>
        <p:nvPicPr>
          <p:cNvPr id="7" name="Imagen 6">
            <a:extLst>
              <a:ext uri="{FF2B5EF4-FFF2-40B4-BE49-F238E27FC236}">
                <a16:creationId xmlns:a16="http://schemas.microsoft.com/office/drawing/2014/main" xmlns="" id="{1FB475A4-7FCB-4C67-8D90-78044E17C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9951" y="223225"/>
            <a:ext cx="681037" cy="1095038"/>
          </a:xfrm>
          <a:prstGeom prst="rect">
            <a:avLst/>
          </a:prstGeom>
        </p:spPr>
      </p:pic>
    </p:spTree>
    <p:extLst>
      <p:ext uri="{BB962C8B-B14F-4D97-AF65-F5344CB8AC3E}">
        <p14:creationId xmlns:p14="http://schemas.microsoft.com/office/powerpoint/2010/main" val="79694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37CCEF4F-9589-4722-802A-4AB01DBD31D8}"/>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775C8350-9560-45BA-932B-1A101E0CC0B8}"/>
              </a:ext>
            </a:extLst>
          </p:cNvPr>
          <p:cNvSpPr txBox="1"/>
          <p:nvPr/>
        </p:nvSpPr>
        <p:spPr>
          <a:xfrm>
            <a:off x="6696075" y="4731544"/>
            <a:ext cx="5043338"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1999</a:t>
            </a:r>
          </a:p>
        </p:txBody>
      </p:sp>
      <p:sp>
        <p:nvSpPr>
          <p:cNvPr id="2" name="CuadroTexto 1">
            <a:extLst>
              <a:ext uri="{FF2B5EF4-FFF2-40B4-BE49-F238E27FC236}">
                <a16:creationId xmlns:a16="http://schemas.microsoft.com/office/drawing/2014/main" xmlns="" id="{3C9B7E6D-CC36-46C8-B94D-C587A46FC3F8}"/>
              </a:ext>
            </a:extLst>
          </p:cNvPr>
          <p:cNvSpPr txBox="1"/>
          <p:nvPr/>
        </p:nvSpPr>
        <p:spPr>
          <a:xfrm>
            <a:off x="67920" y="397565"/>
            <a:ext cx="4939748" cy="5632311"/>
          </a:xfrm>
          <a:prstGeom prst="rect">
            <a:avLst/>
          </a:prstGeom>
          <a:noFill/>
        </p:spPr>
        <p:txBody>
          <a:bodyPr wrap="square" rtlCol="0">
            <a:spAutoFit/>
          </a:bodyPr>
          <a:lstStyle/>
          <a:p>
            <a:r>
              <a:rPr lang="es-ES" dirty="0">
                <a:solidFill>
                  <a:schemeClr val="bg1"/>
                </a:solidFill>
                <a:latin typeface="Cronos Pro" panose="020C0502030403020304" pitchFamily="34" charset="0"/>
              </a:rPr>
              <a:t>En la puerta del sol</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como el año que fue</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otra vez el champán y las uvas</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y el alquitrán, de alfombra están</a:t>
            </a:r>
          </a:p>
          <a:p>
            <a:r>
              <a:rPr lang="es-ES" dirty="0">
                <a:solidFill>
                  <a:schemeClr val="bg1"/>
                </a:solidFill>
                <a:latin typeface="Cronos Pro" panose="020C0502030403020304" pitchFamily="34" charset="0"/>
              </a:rPr>
              <a:t>Los pe</a:t>
            </a:r>
            <a:r>
              <a:rPr lang="es-ES" dirty="0">
                <a:solidFill>
                  <a:srgbClr val="00FF00"/>
                </a:solidFill>
                <a:latin typeface="Cronos Pro" panose="020C0502030403020304" pitchFamily="34" charset="0"/>
              </a:rPr>
              <a:t>tardos que borran sonidos de ayer</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y acaloran el ánimo</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para aceptar que ya pasó uno más.</a:t>
            </a:r>
          </a:p>
          <a:p>
            <a:r>
              <a:rPr lang="es-ES" dirty="0">
                <a:solidFill>
                  <a:schemeClr val="bg1"/>
                </a:solidFill>
                <a:latin typeface="Cronos Pro" panose="020C0502030403020304" pitchFamily="34" charset="0"/>
              </a:rPr>
              <a:t>Y en el reloj de antaño</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como de año en año</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cinco minutos más para la cuenta atrás</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hacemos el balance de lo bueno y malo</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cinco minutos antes de la cuenta atrás.</a:t>
            </a:r>
          </a:p>
          <a:p>
            <a:r>
              <a:rPr lang="es-ES" dirty="0">
                <a:solidFill>
                  <a:schemeClr val="bg1"/>
                </a:solidFill>
                <a:latin typeface="Cronos Pro" panose="020C0502030403020304" pitchFamily="34" charset="0"/>
              </a:rPr>
              <a:t>Mari</a:t>
            </a:r>
            <a:r>
              <a:rPr lang="es-ES" dirty="0">
                <a:solidFill>
                  <a:srgbClr val="00FF00"/>
                </a:solidFill>
                <a:latin typeface="Cronos Pro" panose="020C0502030403020304" pitchFamily="34" charset="0"/>
              </a:rPr>
              <a:t>neros, soldados, solteros casados,</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amantes, andantes y alguno que otro</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cura </a:t>
            </a:r>
            <a:r>
              <a:rPr lang="es-ES" dirty="0" err="1">
                <a:solidFill>
                  <a:srgbClr val="00FF00"/>
                </a:solidFill>
                <a:latin typeface="Cronos Pro" panose="020C0502030403020304" pitchFamily="34" charset="0"/>
              </a:rPr>
              <a:t>despistao</a:t>
            </a:r>
            <a:endParaRPr lang="es-ES" dirty="0">
              <a:solidFill>
                <a:srgbClr val="00FF00"/>
              </a:solidFill>
              <a:latin typeface="Cronos Pro" panose="020C0502030403020304" pitchFamily="34" charset="0"/>
            </a:endParaRPr>
          </a:p>
          <a:p>
            <a:r>
              <a:rPr lang="es-ES" dirty="0">
                <a:solidFill>
                  <a:srgbClr val="00FF00"/>
                </a:solidFill>
                <a:latin typeface="Cronos Pro" panose="020C0502030403020304" pitchFamily="34" charset="0"/>
              </a:rPr>
              <a:t>Entre gritos y pitos los españolitos</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enormes, bajitos hacemos por una vez,</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algo a la vez</a:t>
            </a:r>
          </a:p>
          <a:p>
            <a:r>
              <a:rPr lang="es-ES" dirty="0">
                <a:solidFill>
                  <a:schemeClr val="bg1"/>
                </a:solidFill>
                <a:latin typeface="Cronos Pro" panose="020C0502030403020304" pitchFamily="34" charset="0"/>
              </a:rPr>
              <a:t/>
            </a:r>
            <a:br>
              <a:rPr lang="es-ES" dirty="0">
                <a:solidFill>
                  <a:schemeClr val="bg1"/>
                </a:solidFill>
                <a:latin typeface="Cronos Pro" panose="020C0502030403020304" pitchFamily="34" charset="0"/>
              </a:rPr>
            </a:br>
            <a:endParaRPr lang="es-ES" dirty="0"/>
          </a:p>
        </p:txBody>
      </p:sp>
      <p:sp>
        <p:nvSpPr>
          <p:cNvPr id="3" name="CuadroTexto 2">
            <a:extLst>
              <a:ext uri="{FF2B5EF4-FFF2-40B4-BE49-F238E27FC236}">
                <a16:creationId xmlns:a16="http://schemas.microsoft.com/office/drawing/2014/main" xmlns="" id="{9DC5D01F-FE07-4718-9F10-079B89439B10}"/>
              </a:ext>
            </a:extLst>
          </p:cNvPr>
          <p:cNvSpPr txBox="1"/>
          <p:nvPr/>
        </p:nvSpPr>
        <p:spPr>
          <a:xfrm>
            <a:off x="3987305" y="120566"/>
            <a:ext cx="4512365" cy="5909310"/>
          </a:xfrm>
          <a:prstGeom prst="rect">
            <a:avLst/>
          </a:prstGeom>
          <a:noFill/>
        </p:spPr>
        <p:txBody>
          <a:bodyPr wrap="square" rtlCol="0">
            <a:spAutoFit/>
          </a:bodyPr>
          <a:lstStyle/>
          <a:p>
            <a:r>
              <a:rPr lang="es-ES" dirty="0">
                <a:solidFill>
                  <a:schemeClr val="bg1"/>
                </a:solidFill>
                <a:latin typeface="Cronos Pro" panose="020C0502030403020304" pitchFamily="34" charset="0"/>
              </a:rPr>
              <a:t>Y en el reloj de antaño</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como de año en año</a:t>
            </a:r>
            <a:br>
              <a:rPr lang="es-ES" dirty="0">
                <a:solidFill>
                  <a:schemeClr val="bg1"/>
                </a:solidFill>
                <a:latin typeface="Cronos Pro" panose="020C0502030403020304" pitchFamily="34" charset="0"/>
              </a:rPr>
            </a:br>
            <a:r>
              <a:rPr lang="es-ES" dirty="0">
                <a:solidFill>
                  <a:srgbClr val="00FF00"/>
                </a:solidFill>
                <a:latin typeface="Cronos Pro" panose="020C0502030403020304" pitchFamily="34" charset="0"/>
              </a:rPr>
              <a:t>cinco minutos más para la cuenta atrás</a:t>
            </a:r>
            <a:r>
              <a:rPr lang="es-ES" dirty="0">
                <a:solidFill>
                  <a:schemeClr val="bg1"/>
                </a:solidFill>
                <a:latin typeface="Cronos Pro" panose="020C0502030403020304" pitchFamily="34" charset="0"/>
              </a:rPr>
              <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hacemos el balance de lo bueno y malo</a:t>
            </a:r>
            <a:br>
              <a:rPr lang="es-ES" dirty="0">
                <a:solidFill>
                  <a:schemeClr val="bg1"/>
                </a:solidFill>
                <a:latin typeface="Cronos Pro" panose="020C0502030403020304" pitchFamily="34" charset="0"/>
              </a:rPr>
            </a:br>
            <a:r>
              <a:rPr lang="es-ES" dirty="0">
                <a:solidFill>
                  <a:srgbClr val="00FF00"/>
                </a:solidFill>
                <a:latin typeface="Cronos Pro" panose="020C0502030403020304" pitchFamily="34" charset="0"/>
              </a:rPr>
              <a:t>cinco minutos antes de la cuenta atrás.</a:t>
            </a:r>
          </a:p>
          <a:p>
            <a:r>
              <a:rPr lang="es-ES" dirty="0">
                <a:solidFill>
                  <a:schemeClr val="bg1"/>
                </a:solidFill>
                <a:latin typeface="Cronos Pro" panose="020C0502030403020304" pitchFamily="34" charset="0"/>
              </a:rPr>
              <a:t>Y aunque para las uvas hay algunos nuevos</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a los que ya no están echaremos de menos</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y a ver si espabilamos los que estamos vivos</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y en el año que viene nos re(</a:t>
            </a:r>
            <a:r>
              <a:rPr lang="es-ES" dirty="0" err="1">
                <a:solidFill>
                  <a:schemeClr val="bg1"/>
                </a:solidFill>
                <a:latin typeface="Cronos Pro" panose="020C0502030403020304" pitchFamily="34" charset="0"/>
              </a:rPr>
              <a:t>ímos</a:t>
            </a:r>
            <a:r>
              <a:rPr lang="es-ES" dirty="0">
                <a:solidFill>
                  <a:schemeClr val="bg1"/>
                </a:solidFill>
                <a:latin typeface="Cronos Pro" panose="020C0502030403020304" pitchFamily="34" charset="0"/>
              </a:rPr>
              <a:t>)</a:t>
            </a:r>
            <a:br>
              <a:rPr lang="es-ES" dirty="0">
                <a:solidFill>
                  <a:schemeClr val="bg1"/>
                </a:solidFill>
                <a:latin typeface="Cronos Pro" panose="020C0502030403020304" pitchFamily="34" charset="0"/>
              </a:rPr>
            </a:br>
            <a:r>
              <a:rPr lang="es-ES" dirty="0">
                <a:solidFill>
                  <a:schemeClr val="bg1"/>
                </a:solidFill>
                <a:latin typeface="Cronos Pro" panose="020C0502030403020304" pitchFamily="34" charset="0"/>
              </a:rPr>
              <a:t>1, </a:t>
            </a:r>
            <a:r>
              <a:rPr lang="es-ES" dirty="0">
                <a:solidFill>
                  <a:srgbClr val="00FF00"/>
                </a:solidFill>
                <a:latin typeface="Cronos Pro" panose="020C0502030403020304" pitchFamily="34" charset="0"/>
              </a:rPr>
              <a:t>2, 3 y 4 y empieza otra vez</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que la quinta es la una</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y la sexta es la dos y así el siete es tres</a:t>
            </a:r>
          </a:p>
          <a:p>
            <a:r>
              <a:rPr lang="es-ES" dirty="0">
                <a:solidFill>
                  <a:srgbClr val="00FF00"/>
                </a:solidFill>
                <a:latin typeface="Cronos Pro" panose="020C0502030403020304" pitchFamily="34" charset="0"/>
              </a:rPr>
              <a:t>Y decimos adiós y pedimos a Dios</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que en el </a:t>
            </a:r>
            <a:r>
              <a:rPr lang="es-ES" b="1" dirty="0">
                <a:solidFill>
                  <a:srgbClr val="FF0000"/>
                </a:solidFill>
                <a:latin typeface="Cronos Pro" panose="020C0502030403020304" pitchFamily="34" charset="0"/>
              </a:rPr>
              <a:t>siglo</a:t>
            </a:r>
            <a:r>
              <a:rPr lang="es-ES" dirty="0">
                <a:solidFill>
                  <a:srgbClr val="00FF00"/>
                </a:solidFill>
                <a:latin typeface="Cronos Pro" panose="020C0502030403020304" pitchFamily="34" charset="0"/>
              </a:rPr>
              <a:t> que viene</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otra vez si en vez de un millón</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pueden ser dos.</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En la puerta del sol</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como el </a:t>
            </a:r>
            <a:r>
              <a:rPr lang="es-ES" b="1" dirty="0">
                <a:solidFill>
                  <a:srgbClr val="FF0000"/>
                </a:solidFill>
                <a:latin typeface="Cronos Pro" panose="020C0502030403020304" pitchFamily="34" charset="0"/>
              </a:rPr>
              <a:t>siglo</a:t>
            </a:r>
            <a:r>
              <a:rPr lang="es-ES" dirty="0">
                <a:solidFill>
                  <a:srgbClr val="00FF00"/>
                </a:solidFill>
                <a:latin typeface="Cronos Pro" panose="020C0502030403020304" pitchFamily="34" charset="0"/>
              </a:rPr>
              <a:t> que fue</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otra vez el champán y las uvas</a:t>
            </a:r>
            <a:br>
              <a:rPr lang="es-ES" dirty="0">
                <a:solidFill>
                  <a:srgbClr val="00FF00"/>
                </a:solidFill>
                <a:latin typeface="Cronos Pro" panose="020C0502030403020304" pitchFamily="34" charset="0"/>
              </a:rPr>
            </a:br>
            <a:r>
              <a:rPr lang="es-ES" dirty="0">
                <a:solidFill>
                  <a:srgbClr val="00FF00"/>
                </a:solidFill>
                <a:latin typeface="Cronos Pro" panose="020C0502030403020304" pitchFamily="34" charset="0"/>
              </a:rPr>
              <a:t>y el alquitrán, de alfombra están.</a:t>
            </a:r>
          </a:p>
          <a:p>
            <a:endParaRPr lang="es-ES" dirty="0"/>
          </a:p>
        </p:txBody>
      </p:sp>
      <p:pic>
        <p:nvPicPr>
          <p:cNvPr id="1026" name="Picture 2" descr="Resultado de imagen de cambio milenio">
            <a:extLst>
              <a:ext uri="{FF2B5EF4-FFF2-40B4-BE49-F238E27FC236}">
                <a16:creationId xmlns:a16="http://schemas.microsoft.com/office/drawing/2014/main" xmlns="" id="{77F1BDCB-F538-4B1A-BD24-A7346A142E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89"/>
          <a:stretch/>
        </p:blipFill>
        <p:spPr bwMode="auto">
          <a:xfrm>
            <a:off x="8120089" y="288466"/>
            <a:ext cx="3845617"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62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37CCEF4F-9589-4722-802A-4AB01DBD31D8}"/>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xmlns="" id="{C3191521-7B7B-4188-9312-B096D6108306}"/>
              </a:ext>
            </a:extLst>
          </p:cNvPr>
          <p:cNvSpPr txBox="1"/>
          <p:nvPr/>
        </p:nvSpPr>
        <p:spPr>
          <a:xfrm>
            <a:off x="466725" y="247650"/>
            <a:ext cx="11306175" cy="6186309"/>
          </a:xfrm>
          <a:prstGeom prst="rect">
            <a:avLst/>
          </a:prstGeom>
          <a:noFill/>
        </p:spPr>
        <p:txBody>
          <a:bodyPr wrap="square" rtlCol="0">
            <a:spAutoFit/>
          </a:bodyPr>
          <a:lstStyle/>
          <a:p>
            <a:r>
              <a:rPr lang="es-ES" sz="3600" dirty="0" err="1">
                <a:solidFill>
                  <a:schemeClr val="bg1"/>
                </a:solidFill>
                <a:latin typeface="Cronos Pro" panose="020C0502030403020304" pitchFamily="34" charset="0"/>
              </a:rPr>
              <a:t>Bohemian</a:t>
            </a:r>
            <a:r>
              <a:rPr lang="es-ES" sz="3600" dirty="0">
                <a:solidFill>
                  <a:schemeClr val="bg1"/>
                </a:solidFill>
                <a:latin typeface="Cronos Pro" panose="020C0502030403020304" pitchFamily="34" charset="0"/>
              </a:rPr>
              <a:t> </a:t>
            </a:r>
            <a:r>
              <a:rPr lang="es-ES" sz="3600" dirty="0" err="1">
                <a:solidFill>
                  <a:schemeClr val="bg1"/>
                </a:solidFill>
                <a:latin typeface="Cronos Pro" panose="020C0502030403020304" pitchFamily="34" charset="0"/>
              </a:rPr>
              <a:t>Rhapsody</a:t>
            </a:r>
            <a:r>
              <a:rPr lang="es-ES" sz="3600" dirty="0">
                <a:solidFill>
                  <a:schemeClr val="bg1"/>
                </a:solidFill>
                <a:latin typeface="Cronos Pro" panose="020C0502030403020304" pitchFamily="34" charset="0"/>
              </a:rPr>
              <a:t> (Mensaje final)</a:t>
            </a:r>
          </a:p>
          <a:p>
            <a:endParaRPr lang="es-ES" sz="3600" dirty="0">
              <a:solidFill>
                <a:schemeClr val="bg1"/>
              </a:solidFill>
              <a:latin typeface="Cronos Pro" panose="020C0502030403020304" pitchFamily="34" charset="0"/>
            </a:endParaRPr>
          </a:p>
          <a:p>
            <a:r>
              <a:rPr lang="es-ES" sz="3600" dirty="0">
                <a:solidFill>
                  <a:schemeClr val="bg1"/>
                </a:solidFill>
                <a:latin typeface="Cronos Pro" panose="020C0502030403020304" pitchFamily="34" charset="0"/>
              </a:rPr>
              <a:t>PAULA S: ¿Es esto el mundo real?... ¿O es fantasía? No puedo escapar de la realidad. Habitantes del siglo XXI, ¡abrid los ojos y mirad!: soy un pobre ser, mi nombre es Siglo XX. He traído progreso, descubrimientos, inventos, pero también los hombres se han destruido entre sí… No repitáis los errores que cometí… los acabáis de ver… Pueblo que no conoce su historia está condenado a repetirla… Pero ya es demasiado tarde, mi tiempo se acabó, tengo que irme, ¡dejad que me vaya!... En cualquier caso, el viento sigue soplando…</a:t>
            </a:r>
            <a:endParaRPr lang="es-ES" sz="4400" dirty="0">
              <a:solidFill>
                <a:schemeClr val="bg1"/>
              </a:solidFill>
              <a:latin typeface="Cronos Pro" panose="020C0502030403020304" pitchFamily="34" charset="0"/>
            </a:endParaRPr>
          </a:p>
        </p:txBody>
      </p:sp>
      <p:pic>
        <p:nvPicPr>
          <p:cNvPr id="5" name="Imagen 4">
            <a:extLst>
              <a:ext uri="{FF2B5EF4-FFF2-40B4-BE49-F238E27FC236}">
                <a16:creationId xmlns:a16="http://schemas.microsoft.com/office/drawing/2014/main" xmlns="" id="{646579B9-394C-491F-8B5A-DF955266FC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44" r="19877"/>
          <a:stretch/>
        </p:blipFill>
        <p:spPr>
          <a:xfrm>
            <a:off x="11077574" y="384560"/>
            <a:ext cx="1047751" cy="929890"/>
          </a:xfrm>
          <a:prstGeom prst="rect">
            <a:avLst/>
          </a:prstGeom>
        </p:spPr>
      </p:pic>
      <p:sp>
        <p:nvSpPr>
          <p:cNvPr id="6" name="CuadroTexto 5">
            <a:extLst>
              <a:ext uri="{FF2B5EF4-FFF2-40B4-BE49-F238E27FC236}">
                <a16:creationId xmlns:a16="http://schemas.microsoft.com/office/drawing/2014/main" xmlns="" id="{F328BFF8-BDC0-48EC-BE0F-5E62075BB51D}"/>
              </a:ext>
            </a:extLst>
          </p:cNvPr>
          <p:cNvSpPr txBox="1"/>
          <p:nvPr/>
        </p:nvSpPr>
        <p:spPr>
          <a:xfrm>
            <a:off x="8986285" y="201334"/>
            <a:ext cx="1653138" cy="307777"/>
          </a:xfrm>
          <a:prstGeom prst="rect">
            <a:avLst/>
          </a:prstGeom>
          <a:noFill/>
        </p:spPr>
        <p:txBody>
          <a:bodyPr wrap="square" rtlCol="0">
            <a:spAutoFit/>
          </a:bodyPr>
          <a:lstStyle/>
          <a:p>
            <a:r>
              <a:rPr lang="es-ES" sz="1400" dirty="0">
                <a:solidFill>
                  <a:schemeClr val="bg1"/>
                </a:solidFill>
              </a:rPr>
              <a:t>Paula S</a:t>
            </a:r>
          </a:p>
        </p:txBody>
      </p:sp>
    </p:spTree>
    <p:extLst>
      <p:ext uri="{BB962C8B-B14F-4D97-AF65-F5344CB8AC3E}">
        <p14:creationId xmlns:p14="http://schemas.microsoft.com/office/powerpoint/2010/main" val="7910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BFE8EA77-3A4E-49D8-8336-FC826B845992}"/>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34837FA9-9E4D-495D-B936-BF3DC46A50E5}"/>
              </a:ext>
            </a:extLst>
          </p:cNvPr>
          <p:cNvSpPr txBox="1"/>
          <p:nvPr/>
        </p:nvSpPr>
        <p:spPr>
          <a:xfrm>
            <a:off x="94269" y="145973"/>
            <a:ext cx="3799002" cy="7017306"/>
          </a:xfrm>
          <a:prstGeom prst="rect">
            <a:avLst/>
          </a:prstGeom>
          <a:noFill/>
        </p:spPr>
        <p:txBody>
          <a:bodyPr wrap="square" rtlCol="0">
            <a:spAutoFit/>
          </a:bodyPr>
          <a:lstStyle/>
          <a:p>
            <a:r>
              <a:rPr lang="en-US" dirty="0">
                <a:solidFill>
                  <a:schemeClr val="bg1"/>
                </a:solidFill>
                <a:latin typeface="Cronos Pro" panose="020C0502030403020304" pitchFamily="34" charset="0"/>
              </a:rPr>
              <a:t>Is this the real life?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Is this just fantasy?</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Caught in a landslide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No escape from reality</a:t>
            </a:r>
          </a:p>
          <a:p>
            <a:r>
              <a:rPr lang="en-US" dirty="0">
                <a:solidFill>
                  <a:schemeClr val="bg1"/>
                </a:solidFill>
                <a:latin typeface="Cronos Pro" panose="020C0502030403020304" pitchFamily="34" charset="0"/>
              </a:rPr>
              <a:t>Open your eyes</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Look up to the skies and see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I'm just a poor boy</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 need no sympathy</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Because I'm easy come, easy go</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Little high, little low</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Anyway the wind blows</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Doesn't really matter to 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To me</a:t>
            </a:r>
          </a:p>
          <a:p>
            <a:r>
              <a:rPr lang="en-US" dirty="0">
                <a:solidFill>
                  <a:schemeClr val="bg1"/>
                </a:solidFill>
                <a:latin typeface="Cronos Pro" panose="020C0502030403020304" pitchFamily="34" charset="0"/>
              </a:rPr>
              <a:t>Mama, they killed a man</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Put a gun against his head</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Pulled their trigger, now he's dead</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Mama, life had just begun</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But now I've gone and thrown it all away</a:t>
            </a:r>
          </a:p>
          <a:p>
            <a:r>
              <a:rPr lang="en-US" dirty="0">
                <a:solidFill>
                  <a:schemeClr val="bg1"/>
                </a:solidFill>
                <a:latin typeface="Cronos Pro" panose="020C0502030403020304" pitchFamily="34" charset="0"/>
              </a:rPr>
              <a:t>Mama! </a:t>
            </a:r>
            <a:r>
              <a:rPr lang="en-US" dirty="0" err="1">
                <a:solidFill>
                  <a:schemeClr val="bg1"/>
                </a:solidFill>
                <a:latin typeface="Cronos Pro" panose="020C0502030403020304" pitchFamily="34" charset="0"/>
              </a:rPr>
              <a:t>Uuuuuh</a:t>
            </a:r>
            <a:r>
              <a:rPr lang="en-US" dirty="0">
                <a:solidFill>
                  <a:schemeClr val="bg1"/>
                </a:solidFill>
                <a:latin typeface="Cronos Pro" panose="020C0502030403020304" pitchFamily="34" charset="0"/>
              </a:rPr>
              <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Didn't mean to make you cry</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If I'm not back again this time tomorrow</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Carry on, carry on</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As if nothing really matters</a:t>
            </a:r>
          </a:p>
          <a:p>
            <a:r>
              <a:rPr lang="en-US" dirty="0">
                <a:solidFill>
                  <a:schemeClr val="bg1"/>
                </a:solidFill>
                <a:latin typeface="Cronos Pro" panose="020C0502030403020304" pitchFamily="34" charset="0"/>
              </a:rPr>
              <a:t>Too late, my time has come</a:t>
            </a:r>
          </a:p>
          <a:p>
            <a:endParaRPr lang="es-ES" dirty="0"/>
          </a:p>
        </p:txBody>
      </p:sp>
      <p:sp>
        <p:nvSpPr>
          <p:cNvPr id="7" name="CuadroTexto 6">
            <a:extLst>
              <a:ext uri="{FF2B5EF4-FFF2-40B4-BE49-F238E27FC236}">
                <a16:creationId xmlns:a16="http://schemas.microsoft.com/office/drawing/2014/main" xmlns="" id="{21035DBE-B317-40DC-A136-A0E09D981D0D}"/>
              </a:ext>
            </a:extLst>
          </p:cNvPr>
          <p:cNvSpPr txBox="1"/>
          <p:nvPr/>
        </p:nvSpPr>
        <p:spPr>
          <a:xfrm>
            <a:off x="8370998" y="197346"/>
            <a:ext cx="3880703" cy="6740307"/>
          </a:xfrm>
          <a:prstGeom prst="rect">
            <a:avLst/>
          </a:prstGeom>
          <a:noFill/>
        </p:spPr>
        <p:txBody>
          <a:bodyPr wrap="square" rtlCol="0">
            <a:spAutoFit/>
          </a:bodyPr>
          <a:lstStyle/>
          <a:p>
            <a:r>
              <a:rPr lang="en-US" dirty="0">
                <a:solidFill>
                  <a:schemeClr val="bg1"/>
                </a:solidFill>
                <a:latin typeface="Cronos Pro" panose="020C0502030403020304" pitchFamily="34" charset="0"/>
              </a:rPr>
              <a:t>Bismillah!</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No!, we will not let you go!</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(Let him go!)  </a:t>
            </a:r>
            <a:r>
              <a:rPr lang="en-US" dirty="0">
                <a:solidFill>
                  <a:srgbClr val="FFFF00"/>
                </a:solidFill>
                <a:latin typeface="Cronos Pro" panose="020C0502030403020304" pitchFamily="34" charset="0"/>
              </a:rPr>
              <a:t>Bismillah!</a:t>
            </a:r>
            <a:br>
              <a:rPr lang="en-US" dirty="0">
                <a:solidFill>
                  <a:srgbClr val="FFFF00"/>
                </a:solidFill>
                <a:latin typeface="Cronos Pro" panose="020C0502030403020304" pitchFamily="34" charset="0"/>
              </a:rPr>
            </a:br>
            <a:r>
              <a:rPr lang="en-US" dirty="0">
                <a:solidFill>
                  <a:srgbClr val="FFFF00"/>
                </a:solidFill>
                <a:latin typeface="Cronos Pro" panose="020C0502030403020304" pitchFamily="34" charset="0"/>
              </a:rPr>
              <a:t>We will not let you go!</a:t>
            </a:r>
            <a:br>
              <a:rPr lang="en-US" dirty="0">
                <a:solidFill>
                  <a:srgbClr val="FFFF00"/>
                </a:solidFill>
                <a:latin typeface="Cronos Pro" panose="020C0502030403020304" pitchFamily="34" charset="0"/>
              </a:rPr>
            </a:br>
            <a:r>
              <a:rPr lang="en-US" i="1" dirty="0">
                <a:solidFill>
                  <a:srgbClr val="FFFF00"/>
                </a:solidFill>
                <a:latin typeface="Cronos Pro" panose="020C0502030403020304" pitchFamily="34" charset="0"/>
              </a:rPr>
              <a:t>(Let me go!) </a:t>
            </a:r>
            <a:r>
              <a:rPr lang="en-US" dirty="0">
                <a:solidFill>
                  <a:srgbClr val="FFFF00"/>
                </a:solidFill>
                <a:latin typeface="Cronos Pro" panose="020C0502030403020304" pitchFamily="34" charset="0"/>
              </a:rPr>
              <a:t>(2 </a:t>
            </a:r>
            <a:r>
              <a:rPr lang="en-US" dirty="0" err="1">
                <a:solidFill>
                  <a:srgbClr val="FFFF00"/>
                </a:solidFill>
                <a:latin typeface="Cronos Pro" panose="020C0502030403020304" pitchFamily="34" charset="0"/>
              </a:rPr>
              <a:t>veces</a:t>
            </a:r>
            <a:r>
              <a:rPr lang="en-US" dirty="0">
                <a:solidFill>
                  <a:srgbClr val="FFFF00"/>
                </a:solidFill>
                <a:latin typeface="Cronos Pro" panose="020C0502030403020304" pitchFamily="34" charset="0"/>
              </a:rPr>
              <a:t>)</a:t>
            </a:r>
            <a:r>
              <a:rPr lang="en-US" dirty="0">
                <a:solidFill>
                  <a:schemeClr val="bg1"/>
                </a:solidFill>
                <a:latin typeface="Cronos Pro" panose="020C0502030403020304" pitchFamily="34" charset="0"/>
              </a:rPr>
              <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will not let you go! (2 </a:t>
            </a:r>
            <a:r>
              <a:rPr lang="en-US" dirty="0" err="1">
                <a:solidFill>
                  <a:schemeClr val="bg1"/>
                </a:solidFill>
                <a:latin typeface="Cronos Pro" panose="020C0502030403020304" pitchFamily="34" charset="0"/>
              </a:rPr>
              <a:t>veces</a:t>
            </a:r>
            <a:r>
              <a:rPr lang="en-US" dirty="0">
                <a:solidFill>
                  <a:schemeClr val="bg1"/>
                </a:solidFill>
                <a:latin typeface="Cronos Pro" panose="020C0502030403020304" pitchFamily="34" charset="0"/>
              </a:rPr>
              <a:t>)</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Let me </a:t>
            </a:r>
            <a:r>
              <a:rPr lang="en-US" dirty="0">
                <a:solidFill>
                  <a:srgbClr val="00FF00"/>
                </a:solidFill>
                <a:latin typeface="Cronos Pro" panose="020C0502030403020304" pitchFamily="34" charset="0"/>
              </a:rPr>
              <a:t>go!</a:t>
            </a:r>
            <a:r>
              <a:rPr lang="en-US" dirty="0">
                <a:solidFill>
                  <a:schemeClr val="bg1"/>
                </a:solidFill>
                <a:latin typeface="Cronos Pro" panose="020C0502030403020304" pitchFamily="34" charset="0"/>
              </a:rPr>
              <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No, no, no, no, no, no, no!</a:t>
            </a:r>
          </a:p>
          <a:p>
            <a:r>
              <a:rPr lang="en-US" dirty="0">
                <a:solidFill>
                  <a:schemeClr val="bg1"/>
                </a:solidFill>
                <a:latin typeface="Cronos Pro" panose="020C0502030403020304" pitchFamily="34" charset="0"/>
              </a:rPr>
              <a:t>Oh, mamma </a:t>
            </a:r>
            <a:r>
              <a:rPr lang="en-US" dirty="0" err="1">
                <a:solidFill>
                  <a:schemeClr val="bg1"/>
                </a:solidFill>
                <a:latin typeface="Cronos Pro" panose="020C0502030403020304" pitchFamily="34" charset="0"/>
              </a:rPr>
              <a:t>mia</a:t>
            </a:r>
            <a:r>
              <a:rPr lang="en-US" dirty="0">
                <a:solidFill>
                  <a:schemeClr val="bg1"/>
                </a:solidFill>
                <a:latin typeface="Cronos Pro" panose="020C0502030403020304" pitchFamily="34" charset="0"/>
              </a:rPr>
              <a:t>, mamma </a:t>
            </a:r>
            <a:r>
              <a:rPr lang="en-US" dirty="0" err="1">
                <a:solidFill>
                  <a:schemeClr val="bg1"/>
                </a:solidFill>
                <a:latin typeface="Cronos Pro" panose="020C0502030403020304" pitchFamily="34" charset="0"/>
              </a:rPr>
              <a:t>mia</a:t>
            </a:r>
            <a:r>
              <a:rPr lang="en-US" dirty="0">
                <a:solidFill>
                  <a:schemeClr val="bg1"/>
                </a:solidFill>
                <a:latin typeface="Cronos Pro" panose="020C0502030403020304" pitchFamily="34" charset="0"/>
              </a:rPr>
              <a:t>!</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Mamma </a:t>
            </a:r>
            <a:r>
              <a:rPr lang="en-US" dirty="0" err="1">
                <a:solidFill>
                  <a:schemeClr val="bg1"/>
                </a:solidFill>
                <a:latin typeface="Cronos Pro" panose="020C0502030403020304" pitchFamily="34" charset="0"/>
              </a:rPr>
              <a:t>mia</a:t>
            </a:r>
            <a:r>
              <a:rPr lang="en-US" dirty="0">
                <a:solidFill>
                  <a:schemeClr val="bg1"/>
                </a:solidFill>
                <a:latin typeface="Cronos Pro" panose="020C0502030403020304" pitchFamily="34" charset="0"/>
              </a:rPr>
              <a:t>, let me go!</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Beelzebub, has a devil put aside for  </a:t>
            </a:r>
            <a:r>
              <a:rPr lang="en-US" b="1" dirty="0">
                <a:solidFill>
                  <a:srgbClr val="FF0000"/>
                </a:solidFill>
                <a:latin typeface="Cronos Pro" panose="020C0502030403020304" pitchFamily="34" charset="0"/>
              </a:rPr>
              <a:t>[  </a:t>
            </a:r>
            <a:r>
              <a:rPr lang="en-US" dirty="0">
                <a:solidFill>
                  <a:schemeClr val="bg1"/>
                </a:solidFill>
                <a:latin typeface="Cronos Pro" panose="020C0502030403020304" pitchFamily="34" charset="0"/>
              </a:rPr>
              <a:t>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For me! For </a:t>
            </a:r>
            <a:r>
              <a:rPr lang="en-US" dirty="0" err="1">
                <a:solidFill>
                  <a:schemeClr val="bg1"/>
                </a:solidFill>
                <a:latin typeface="Cronos Pro" panose="020C0502030403020304" pitchFamily="34" charset="0"/>
              </a:rPr>
              <a:t>meeeeeeeee</a:t>
            </a:r>
            <a:r>
              <a:rPr lang="en-US" dirty="0">
                <a:solidFill>
                  <a:schemeClr val="bg1"/>
                </a:solidFill>
                <a:latin typeface="Cronos Pro" panose="020C0502030403020304" pitchFamily="34" charset="0"/>
              </a:rPr>
              <a:t>!</a:t>
            </a:r>
          </a:p>
          <a:p>
            <a:r>
              <a:rPr lang="en-US" dirty="0">
                <a:solidFill>
                  <a:schemeClr val="bg1"/>
                </a:solidFill>
                <a:latin typeface="Cronos Pro" panose="020C0502030403020304" pitchFamily="34" charset="0"/>
              </a:rPr>
              <a:t>So you think you can stone me and spit in my eye?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So you think you can love me and leave me to die? </a:t>
            </a:r>
            <a:r>
              <a:rPr lang="en-US" dirty="0">
                <a:solidFill>
                  <a:srgbClr val="00FF00"/>
                </a:solidFill>
                <a:latin typeface="Cronos Pro" panose="020C0502030403020304" pitchFamily="34" charset="0"/>
              </a:rPr>
              <a:t>Oh, baby!</a:t>
            </a:r>
            <a:br>
              <a:rPr lang="en-US" dirty="0">
                <a:solidFill>
                  <a:srgbClr val="00FF00"/>
                </a:solidFill>
                <a:latin typeface="Cronos Pro" panose="020C0502030403020304" pitchFamily="34" charset="0"/>
              </a:rPr>
            </a:br>
            <a:r>
              <a:rPr lang="en-US" dirty="0">
                <a:solidFill>
                  <a:srgbClr val="00FF00"/>
                </a:solidFill>
                <a:latin typeface="Cronos Pro" panose="020C0502030403020304" pitchFamily="34" charset="0"/>
              </a:rPr>
              <a:t>Can't do this to me, baby!</a:t>
            </a:r>
            <a:br>
              <a:rPr lang="en-US" dirty="0">
                <a:solidFill>
                  <a:srgbClr val="00FF00"/>
                </a:solidFill>
                <a:latin typeface="Cronos Pro" panose="020C0502030403020304" pitchFamily="34" charset="0"/>
              </a:rPr>
            </a:br>
            <a:r>
              <a:rPr lang="en-US" dirty="0">
                <a:solidFill>
                  <a:schemeClr val="bg1"/>
                </a:solidFill>
                <a:latin typeface="Cronos Pro" panose="020C0502030403020304" pitchFamily="34" charset="0"/>
              </a:rPr>
              <a:t>Just </a:t>
            </a:r>
            <a:r>
              <a:rPr lang="en-US" dirty="0" err="1">
                <a:solidFill>
                  <a:schemeClr val="bg1"/>
                </a:solidFill>
                <a:latin typeface="Cronos Pro" panose="020C0502030403020304" pitchFamily="34" charset="0"/>
              </a:rPr>
              <a:t>gotta</a:t>
            </a:r>
            <a:r>
              <a:rPr lang="en-US" dirty="0">
                <a:solidFill>
                  <a:schemeClr val="bg1"/>
                </a:solidFill>
                <a:latin typeface="Cronos Pro" panose="020C0502030403020304" pitchFamily="34" charset="0"/>
              </a:rPr>
              <a:t> get out</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Just </a:t>
            </a:r>
            <a:r>
              <a:rPr lang="en-US" dirty="0" err="1">
                <a:solidFill>
                  <a:schemeClr val="bg1"/>
                </a:solidFill>
                <a:latin typeface="Cronos Pro" panose="020C0502030403020304" pitchFamily="34" charset="0"/>
              </a:rPr>
              <a:t>gotta</a:t>
            </a:r>
            <a:r>
              <a:rPr lang="en-US" dirty="0">
                <a:solidFill>
                  <a:schemeClr val="bg1"/>
                </a:solidFill>
                <a:latin typeface="Cronos Pro" panose="020C0502030403020304" pitchFamily="34" charset="0"/>
              </a:rPr>
              <a:t> get right </a:t>
            </a:r>
            <a:r>
              <a:rPr lang="en-US" dirty="0" err="1">
                <a:solidFill>
                  <a:schemeClr val="bg1"/>
                </a:solidFill>
                <a:latin typeface="Cronos Pro" panose="020C0502030403020304" pitchFamily="34" charset="0"/>
              </a:rPr>
              <a:t>outta</a:t>
            </a:r>
            <a:r>
              <a:rPr lang="en-US" dirty="0">
                <a:solidFill>
                  <a:schemeClr val="bg1"/>
                </a:solidFill>
                <a:latin typeface="Cronos Pro" panose="020C0502030403020304" pitchFamily="34" charset="0"/>
              </a:rPr>
              <a:t> here! </a:t>
            </a:r>
            <a:r>
              <a:rPr lang="en-US" dirty="0" err="1">
                <a:solidFill>
                  <a:srgbClr val="00FF00"/>
                </a:solidFill>
                <a:latin typeface="Cronos Pro" panose="020C0502030403020304" pitchFamily="34" charset="0"/>
              </a:rPr>
              <a:t>papapapá</a:t>
            </a:r>
            <a:endParaRPr lang="en-US" dirty="0">
              <a:solidFill>
                <a:srgbClr val="00FF00"/>
              </a:solidFill>
              <a:latin typeface="Cronos Pro" panose="020C0502030403020304" pitchFamily="34" charset="0"/>
            </a:endParaRPr>
          </a:p>
          <a:p>
            <a:r>
              <a:rPr lang="en-US" dirty="0">
                <a:solidFill>
                  <a:schemeClr val="bg1"/>
                </a:solidFill>
                <a:latin typeface="Cronos Pro" panose="020C0502030403020304" pitchFamily="34" charset="0"/>
              </a:rPr>
              <a:t>Oh, yeah! Oh, yeah! Oh, yeah! </a:t>
            </a:r>
            <a:r>
              <a:rPr lang="en-US" dirty="0" err="1">
                <a:solidFill>
                  <a:schemeClr val="bg1"/>
                </a:solidFill>
                <a:latin typeface="Cronos Pro" panose="020C0502030403020304" pitchFamily="34" charset="0"/>
              </a:rPr>
              <a:t>Ooooh</a:t>
            </a:r>
            <a:r>
              <a:rPr lang="en-US" dirty="0">
                <a:solidFill>
                  <a:schemeClr val="bg1"/>
                </a:solidFill>
                <a:latin typeface="Cronos Pro" panose="020C0502030403020304" pitchFamily="34" charset="0"/>
              </a:rPr>
              <a:t>! </a:t>
            </a:r>
            <a:r>
              <a:rPr lang="en-US" b="1" dirty="0">
                <a:solidFill>
                  <a:srgbClr val="FF0000"/>
                </a:solidFill>
                <a:latin typeface="Cronos Pro" panose="020C0502030403020304" pitchFamily="34" charset="0"/>
              </a:rPr>
              <a:t>]</a:t>
            </a:r>
          </a:p>
          <a:p>
            <a:r>
              <a:rPr lang="en-US" dirty="0">
                <a:solidFill>
                  <a:schemeClr val="bg1"/>
                </a:solidFill>
                <a:latin typeface="Cronos Pro" panose="020C0502030403020304" pitchFamily="34" charset="0"/>
              </a:rPr>
              <a:t>Nothing really matters, Anyone can see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Nothing really matters</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Nothing really matters to </a:t>
            </a:r>
            <a:r>
              <a:rPr lang="en-US" dirty="0">
                <a:solidFill>
                  <a:srgbClr val="00FF00"/>
                </a:solidFill>
                <a:latin typeface="Cronos Pro" panose="020C0502030403020304" pitchFamily="34" charset="0"/>
              </a:rPr>
              <a:t>me</a:t>
            </a:r>
          </a:p>
          <a:p>
            <a:r>
              <a:rPr lang="en-US" dirty="0">
                <a:solidFill>
                  <a:schemeClr val="bg1"/>
                </a:solidFill>
                <a:latin typeface="Cronos Pro" panose="020C0502030403020304" pitchFamily="34" charset="0"/>
              </a:rPr>
              <a:t>Anyway the wind blows</a:t>
            </a:r>
            <a:endParaRPr lang="es-ES" dirty="0"/>
          </a:p>
        </p:txBody>
      </p:sp>
      <p:sp>
        <p:nvSpPr>
          <p:cNvPr id="2" name="Rectángulo 1">
            <a:extLst>
              <a:ext uri="{FF2B5EF4-FFF2-40B4-BE49-F238E27FC236}">
                <a16:creationId xmlns:a16="http://schemas.microsoft.com/office/drawing/2014/main" xmlns="" id="{F58CE87F-AF99-4326-8614-F6F4ED0B2C1C}"/>
              </a:ext>
            </a:extLst>
          </p:cNvPr>
          <p:cNvSpPr/>
          <p:nvPr/>
        </p:nvSpPr>
        <p:spPr>
          <a:xfrm>
            <a:off x="94269" y="197346"/>
            <a:ext cx="2931735" cy="3554522"/>
          </a:xfrm>
          <a:prstGeom prst="rect">
            <a:avLst/>
          </a:prstGeom>
          <a:noFill/>
          <a:ln>
            <a:solidFill>
              <a:srgbClr val="6D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7">
            <a:extLst>
              <a:ext uri="{FF2B5EF4-FFF2-40B4-BE49-F238E27FC236}">
                <a16:creationId xmlns:a16="http://schemas.microsoft.com/office/drawing/2014/main" xmlns="" id="{ED27C1D9-C097-4B0E-B35E-C2DD135D1B16}"/>
              </a:ext>
            </a:extLst>
          </p:cNvPr>
          <p:cNvCxnSpPr>
            <a:cxnSpLocks/>
          </p:cNvCxnSpPr>
          <p:nvPr/>
        </p:nvCxnSpPr>
        <p:spPr>
          <a:xfrm>
            <a:off x="3893271" y="3007151"/>
            <a:ext cx="438346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xmlns="" id="{529D85B7-F369-4FC2-9B8C-BDBFC15CF033}"/>
              </a:ext>
            </a:extLst>
          </p:cNvPr>
          <p:cNvCxnSpPr/>
          <p:nvPr/>
        </p:nvCxnSpPr>
        <p:spPr>
          <a:xfrm flipV="1">
            <a:off x="8276734" y="145973"/>
            <a:ext cx="0" cy="286117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xmlns="" id="{8C51E908-8804-4A8B-9EC9-789034363B8A}"/>
              </a:ext>
            </a:extLst>
          </p:cNvPr>
          <p:cNvCxnSpPr/>
          <p:nvPr/>
        </p:nvCxnSpPr>
        <p:spPr>
          <a:xfrm flipH="1">
            <a:off x="3506771" y="145973"/>
            <a:ext cx="4769963" cy="5137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xmlns="" id="{8A9DA76C-E001-4A59-B55C-F8C001063159}"/>
              </a:ext>
            </a:extLst>
          </p:cNvPr>
          <p:cNvCxnSpPr/>
          <p:nvPr/>
        </p:nvCxnSpPr>
        <p:spPr>
          <a:xfrm>
            <a:off x="3506770" y="197345"/>
            <a:ext cx="0" cy="365350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xmlns="" id="{5E8FFEDF-7837-4B00-8CD6-8991162D188C}"/>
              </a:ext>
            </a:extLst>
          </p:cNvPr>
          <p:cNvCxnSpPr/>
          <p:nvPr/>
        </p:nvCxnSpPr>
        <p:spPr>
          <a:xfrm flipH="1">
            <a:off x="94269" y="3850849"/>
            <a:ext cx="341250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B7673361-9DF8-4052-9B5F-C058A3B44AB8}"/>
              </a:ext>
            </a:extLst>
          </p:cNvPr>
          <p:cNvCxnSpPr/>
          <p:nvPr/>
        </p:nvCxnSpPr>
        <p:spPr>
          <a:xfrm>
            <a:off x="94269" y="3850849"/>
            <a:ext cx="0" cy="29270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xmlns="" id="{0595D574-5CF3-4E9C-B2F1-0B6DC533B768}"/>
              </a:ext>
            </a:extLst>
          </p:cNvPr>
          <p:cNvCxnSpPr/>
          <p:nvPr/>
        </p:nvCxnSpPr>
        <p:spPr>
          <a:xfrm>
            <a:off x="94269" y="6777872"/>
            <a:ext cx="379900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759BA8DC-E9D6-46D7-AE26-D71EFDD0B835}"/>
              </a:ext>
            </a:extLst>
          </p:cNvPr>
          <p:cNvCxnSpPr/>
          <p:nvPr/>
        </p:nvCxnSpPr>
        <p:spPr>
          <a:xfrm flipV="1">
            <a:off x="3893271" y="3007151"/>
            <a:ext cx="0" cy="377072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84F740ED-2936-4CBD-A687-D81E5C3C9EB0}"/>
              </a:ext>
            </a:extLst>
          </p:cNvPr>
          <p:cNvCxnSpPr>
            <a:cxnSpLocks/>
          </p:cNvCxnSpPr>
          <p:nvPr/>
        </p:nvCxnSpPr>
        <p:spPr>
          <a:xfrm>
            <a:off x="4226350" y="3134105"/>
            <a:ext cx="0" cy="3643767"/>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xmlns="" id="{788A8A00-F4E1-4018-BA77-89D8BCD8E0C3}"/>
              </a:ext>
            </a:extLst>
          </p:cNvPr>
          <p:cNvCxnSpPr>
            <a:cxnSpLocks/>
          </p:cNvCxnSpPr>
          <p:nvPr/>
        </p:nvCxnSpPr>
        <p:spPr>
          <a:xfrm>
            <a:off x="4226350" y="6777872"/>
            <a:ext cx="3974970" cy="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E37E3B77-848B-4746-8CE0-0AD2897B24DB}"/>
              </a:ext>
            </a:extLst>
          </p:cNvPr>
          <p:cNvCxnSpPr/>
          <p:nvPr/>
        </p:nvCxnSpPr>
        <p:spPr>
          <a:xfrm flipV="1">
            <a:off x="8201320" y="3563332"/>
            <a:ext cx="0" cy="321454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xmlns="" id="{20639A08-196F-4539-81F6-48DBE8704493}"/>
              </a:ext>
            </a:extLst>
          </p:cNvPr>
          <p:cNvCxnSpPr>
            <a:cxnSpLocks/>
          </p:cNvCxnSpPr>
          <p:nvPr/>
        </p:nvCxnSpPr>
        <p:spPr>
          <a:xfrm>
            <a:off x="8201320" y="3572759"/>
            <a:ext cx="3921550" cy="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713DBD97-5828-496B-8610-5916BFA7C880}"/>
              </a:ext>
            </a:extLst>
          </p:cNvPr>
          <p:cNvCxnSpPr/>
          <p:nvPr/>
        </p:nvCxnSpPr>
        <p:spPr>
          <a:xfrm flipV="1">
            <a:off x="12122870" y="145973"/>
            <a:ext cx="0" cy="3417359"/>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4FB286B9-D838-47B1-B198-94FDB754708F}"/>
              </a:ext>
            </a:extLst>
          </p:cNvPr>
          <p:cNvCxnSpPr/>
          <p:nvPr/>
        </p:nvCxnSpPr>
        <p:spPr>
          <a:xfrm flipH="1">
            <a:off x="8405566" y="197345"/>
            <a:ext cx="3717304" cy="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xmlns="" id="{8A0B37A8-5498-412D-9B58-58F2B8B51E7D}"/>
              </a:ext>
            </a:extLst>
          </p:cNvPr>
          <p:cNvCxnSpPr>
            <a:cxnSpLocks/>
          </p:cNvCxnSpPr>
          <p:nvPr/>
        </p:nvCxnSpPr>
        <p:spPr>
          <a:xfrm>
            <a:off x="8370999" y="3648173"/>
            <a:ext cx="0" cy="20456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xmlns="" id="{94F53FD2-5C36-4A33-81B1-F5D99A49354C}"/>
              </a:ext>
            </a:extLst>
          </p:cNvPr>
          <p:cNvCxnSpPr>
            <a:cxnSpLocks/>
          </p:cNvCxnSpPr>
          <p:nvPr/>
        </p:nvCxnSpPr>
        <p:spPr>
          <a:xfrm>
            <a:off x="8405566" y="5693790"/>
            <a:ext cx="3717304" cy="188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xmlns="" id="{302D40BF-7549-4AAE-A0AB-BFF524DAEF39}"/>
              </a:ext>
            </a:extLst>
          </p:cNvPr>
          <p:cNvCxnSpPr>
            <a:cxnSpLocks/>
          </p:cNvCxnSpPr>
          <p:nvPr/>
        </p:nvCxnSpPr>
        <p:spPr>
          <a:xfrm flipV="1">
            <a:off x="12122870" y="3572760"/>
            <a:ext cx="0" cy="21398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Rectángulo 49">
            <a:extLst>
              <a:ext uri="{FF2B5EF4-FFF2-40B4-BE49-F238E27FC236}">
                <a16:creationId xmlns:a16="http://schemas.microsoft.com/office/drawing/2014/main" xmlns="" id="{7DC08C9A-EB5F-45D0-8052-520776704F85}"/>
              </a:ext>
            </a:extLst>
          </p:cNvPr>
          <p:cNvSpPr/>
          <p:nvPr/>
        </p:nvSpPr>
        <p:spPr>
          <a:xfrm>
            <a:off x="8370999" y="5797483"/>
            <a:ext cx="3717300" cy="98038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3" name="Conector recto de flecha 52">
            <a:extLst>
              <a:ext uri="{FF2B5EF4-FFF2-40B4-BE49-F238E27FC236}">
                <a16:creationId xmlns:a16="http://schemas.microsoft.com/office/drawing/2014/main" xmlns="" id="{A3183F66-22D6-4777-935A-6D99B602380A}"/>
              </a:ext>
            </a:extLst>
          </p:cNvPr>
          <p:cNvCxnSpPr/>
          <p:nvPr/>
        </p:nvCxnSpPr>
        <p:spPr>
          <a:xfrm flipV="1">
            <a:off x="2611225" y="3205113"/>
            <a:ext cx="188536" cy="31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xmlns="" id="{1E191392-6D73-4EB4-9417-DAC02BB7C71C}"/>
              </a:ext>
            </a:extLst>
          </p:cNvPr>
          <p:cNvSpPr txBox="1"/>
          <p:nvPr/>
        </p:nvSpPr>
        <p:spPr>
          <a:xfrm>
            <a:off x="4295479" y="197346"/>
            <a:ext cx="4110087" cy="6740307"/>
          </a:xfrm>
          <a:prstGeom prst="rect">
            <a:avLst/>
          </a:prstGeom>
          <a:noFill/>
        </p:spPr>
        <p:txBody>
          <a:bodyPr wrap="square" rtlCol="0">
            <a:spAutoFit/>
          </a:bodyPr>
          <a:lstStyle/>
          <a:p>
            <a:r>
              <a:rPr lang="en-US" dirty="0">
                <a:solidFill>
                  <a:schemeClr val="bg1"/>
                </a:solidFill>
                <a:latin typeface="Cronos Pro" panose="020C0502030403020304" pitchFamily="34" charset="0"/>
              </a:rPr>
              <a:t>Sends shivers down my spine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Body's aching all the time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Goodbye everybody</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I've got to go</a:t>
            </a:r>
            <a:br>
              <a:rPr lang="en-US" dirty="0">
                <a:solidFill>
                  <a:schemeClr val="bg1"/>
                </a:solidFill>
                <a:latin typeface="Cronos Pro" panose="020C0502030403020304" pitchFamily="34" charset="0"/>
              </a:rPr>
            </a:br>
            <a:r>
              <a:rPr lang="en-US" dirty="0" err="1">
                <a:solidFill>
                  <a:schemeClr val="bg1"/>
                </a:solidFill>
                <a:latin typeface="Cronos Pro" panose="020C0502030403020304" pitchFamily="34" charset="0"/>
              </a:rPr>
              <a:t>Gotta</a:t>
            </a:r>
            <a:r>
              <a:rPr lang="en-US" dirty="0">
                <a:solidFill>
                  <a:schemeClr val="bg1"/>
                </a:solidFill>
                <a:latin typeface="Cronos Pro" panose="020C0502030403020304" pitchFamily="34" charset="0"/>
              </a:rPr>
              <a:t> leave you all behind</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And face the </a:t>
            </a:r>
            <a:r>
              <a:rPr lang="en-US" b="1" dirty="0">
                <a:solidFill>
                  <a:srgbClr val="FF0000"/>
                </a:solidFill>
                <a:latin typeface="Cronos Pro" panose="020C0502030403020304" pitchFamily="34" charset="0"/>
              </a:rPr>
              <a:t>[ </a:t>
            </a:r>
            <a:r>
              <a:rPr lang="en-US" dirty="0">
                <a:solidFill>
                  <a:schemeClr val="bg1"/>
                </a:solidFill>
                <a:latin typeface="Cronos Pro" panose="020C0502030403020304" pitchFamily="34" charset="0"/>
              </a:rPr>
              <a:t>truth</a:t>
            </a:r>
          </a:p>
          <a:p>
            <a:r>
              <a:rPr lang="en-US" dirty="0">
                <a:solidFill>
                  <a:schemeClr val="bg1"/>
                </a:solidFill>
                <a:latin typeface="Cronos Pro" panose="020C0502030403020304" pitchFamily="34" charset="0"/>
              </a:rPr>
              <a:t>Mama! </a:t>
            </a:r>
            <a:r>
              <a:rPr lang="en-US" dirty="0" err="1">
                <a:solidFill>
                  <a:schemeClr val="bg1"/>
                </a:solidFill>
                <a:latin typeface="Cronos Pro" panose="020C0502030403020304" pitchFamily="34" charset="0"/>
              </a:rPr>
              <a:t>Uuuuuuh</a:t>
            </a:r>
            <a:r>
              <a:rPr lang="en-US" dirty="0">
                <a:solidFill>
                  <a:schemeClr val="bg1"/>
                </a:solidFill>
                <a:latin typeface="Cronos Pro" panose="020C0502030403020304" pitchFamily="34" charset="0"/>
              </a:rPr>
              <a:t>!</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(Anyway the wind blows)</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 don't </a:t>
            </a:r>
            <a:r>
              <a:rPr lang="en-US" dirty="0" err="1">
                <a:solidFill>
                  <a:schemeClr val="bg1"/>
                </a:solidFill>
                <a:latin typeface="Cronos Pro" panose="020C0502030403020304" pitchFamily="34" charset="0"/>
              </a:rPr>
              <a:t>wanna</a:t>
            </a:r>
            <a:r>
              <a:rPr lang="en-US" dirty="0">
                <a:solidFill>
                  <a:schemeClr val="bg1"/>
                </a:solidFill>
                <a:latin typeface="Cronos Pro" panose="020C0502030403020304" pitchFamily="34" charset="0"/>
              </a:rPr>
              <a:t> die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 sometimes wish I'd never been born at </a:t>
            </a:r>
            <a:r>
              <a:rPr lang="en-US" dirty="0">
                <a:solidFill>
                  <a:srgbClr val="00FF00"/>
                </a:solidFill>
                <a:latin typeface="Cronos Pro" panose="020C0502030403020304" pitchFamily="34" charset="0"/>
              </a:rPr>
              <a:t>all </a:t>
            </a:r>
            <a:r>
              <a:rPr lang="en-US" b="1" dirty="0">
                <a:solidFill>
                  <a:srgbClr val="FF0000"/>
                </a:solidFill>
                <a:latin typeface="Cronos Pro" panose="020C0502030403020304" pitchFamily="34" charset="0"/>
              </a:rPr>
              <a:t>]</a:t>
            </a:r>
          </a:p>
          <a:p>
            <a:r>
              <a:rPr lang="en-US" dirty="0">
                <a:solidFill>
                  <a:schemeClr val="bg1"/>
                </a:solidFill>
                <a:latin typeface="Cronos Pro" panose="020C0502030403020304" pitchFamily="34" charset="0"/>
              </a:rPr>
              <a:t>I see a little </a:t>
            </a:r>
            <a:r>
              <a:rPr lang="en-US" dirty="0" err="1">
                <a:solidFill>
                  <a:schemeClr val="bg1"/>
                </a:solidFill>
                <a:latin typeface="Cronos Pro" panose="020C0502030403020304" pitchFamily="34" charset="0"/>
              </a:rPr>
              <a:t>silhouetto</a:t>
            </a:r>
            <a:r>
              <a:rPr lang="en-US" dirty="0">
                <a:solidFill>
                  <a:schemeClr val="bg1"/>
                </a:solidFill>
                <a:latin typeface="Cronos Pro" panose="020C0502030403020304" pitchFamily="34" charset="0"/>
              </a:rPr>
              <a:t> of a man</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Scaramouche! Scaramouche!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Will you do the fandango?</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Thunderbolt and lightning</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Very, very frightening 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Galileo! Galileo!</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Galileo! Galileo!</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Galileo, Figaro!</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Magnifico!</a:t>
            </a:r>
          </a:p>
          <a:p>
            <a:r>
              <a:rPr lang="en-US" dirty="0">
                <a:solidFill>
                  <a:schemeClr val="bg1"/>
                </a:solidFill>
                <a:latin typeface="Cronos Pro" panose="020C0502030403020304" pitchFamily="34" charset="0"/>
              </a:rPr>
              <a:t>I'm just a poor boy and nobody loves 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He's just a poor boy from a poor family</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Spare him his life, from this monstrosity</a:t>
            </a:r>
          </a:p>
          <a:p>
            <a:r>
              <a:rPr lang="en-US" dirty="0">
                <a:solidFill>
                  <a:schemeClr val="bg1"/>
                </a:solidFill>
                <a:latin typeface="Cronos Pro" panose="020C0502030403020304" pitchFamily="34" charset="0"/>
              </a:rPr>
              <a:t>Easy come, easy go</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Will you let me go?</a:t>
            </a:r>
            <a:endParaRPr lang="es-ES" dirty="0"/>
          </a:p>
        </p:txBody>
      </p:sp>
    </p:spTree>
    <p:extLst>
      <p:ext uri="{BB962C8B-B14F-4D97-AF65-F5344CB8AC3E}">
        <p14:creationId xmlns:p14="http://schemas.microsoft.com/office/powerpoint/2010/main" val="281810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2A7D7F11-3F7D-436C-BF8E-10902D3BDFBC}"/>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6" name="CuadroTexto 5">
            <a:extLst>
              <a:ext uri="{FF2B5EF4-FFF2-40B4-BE49-F238E27FC236}">
                <a16:creationId xmlns:a16="http://schemas.microsoft.com/office/drawing/2014/main" xmlns="" id="{E547B8CE-5A8A-4868-8D10-DD36E277BFBE}"/>
              </a:ext>
            </a:extLst>
          </p:cNvPr>
          <p:cNvSpPr txBox="1"/>
          <p:nvPr/>
        </p:nvSpPr>
        <p:spPr>
          <a:xfrm>
            <a:off x="790575" y="-311553"/>
            <a:ext cx="12191999" cy="1323439"/>
          </a:xfrm>
          <a:prstGeom prst="rect">
            <a:avLst/>
          </a:prstGeom>
          <a:noFill/>
        </p:spPr>
        <p:txBody>
          <a:bodyPr wrap="square" rtlCol="0">
            <a:spAutoFit/>
          </a:bodyPr>
          <a:lstStyle/>
          <a:p>
            <a:pPr algn="ctr"/>
            <a:r>
              <a:rPr lang="es-ES" sz="8000" b="1" dirty="0">
                <a:solidFill>
                  <a:schemeClr val="bg1"/>
                </a:solidFill>
                <a:latin typeface="Cronos Pro" panose="020C0502030403020304" pitchFamily="34" charset="0"/>
              </a:rPr>
              <a:t> </a:t>
            </a:r>
          </a:p>
        </p:txBody>
      </p:sp>
      <p:sp>
        <p:nvSpPr>
          <p:cNvPr id="7" name="CuadroTexto 6">
            <a:extLst>
              <a:ext uri="{FF2B5EF4-FFF2-40B4-BE49-F238E27FC236}">
                <a16:creationId xmlns:a16="http://schemas.microsoft.com/office/drawing/2014/main" xmlns="" id="{3F11E9CE-FF84-48C9-9B78-321E0C228167}"/>
              </a:ext>
            </a:extLst>
          </p:cNvPr>
          <p:cNvSpPr txBox="1"/>
          <p:nvPr/>
        </p:nvSpPr>
        <p:spPr>
          <a:xfrm>
            <a:off x="197375" y="700333"/>
            <a:ext cx="5517626" cy="5262979"/>
          </a:xfrm>
          <a:prstGeom prst="rect">
            <a:avLst/>
          </a:prstGeom>
          <a:noFill/>
        </p:spPr>
        <p:txBody>
          <a:bodyPr wrap="square" rtlCol="0">
            <a:spAutoFit/>
          </a:bodyPr>
          <a:lstStyle/>
          <a:p>
            <a:r>
              <a:rPr lang="es-ES" sz="2800" dirty="0">
                <a:solidFill>
                  <a:schemeClr val="tx1">
                    <a:lumMod val="65000"/>
                    <a:lumOff val="35000"/>
                  </a:schemeClr>
                </a:solidFill>
                <a:latin typeface="Cronos Pro" panose="020C0502030403020304" pitchFamily="34" charset="0"/>
              </a:rPr>
              <a:t>23 – 24 de marzo convivencia en Béjar</a:t>
            </a:r>
          </a:p>
          <a:p>
            <a:endParaRPr lang="es-ES" sz="2800" dirty="0">
              <a:solidFill>
                <a:srgbClr val="FFC000"/>
              </a:solidFill>
              <a:latin typeface="Cronos Pro" panose="020C0502030403020304" pitchFamily="34" charset="0"/>
            </a:endParaRPr>
          </a:p>
          <a:p>
            <a:r>
              <a:rPr lang="es-ES" sz="2800" dirty="0">
                <a:solidFill>
                  <a:srgbClr val="FFC000"/>
                </a:solidFill>
                <a:latin typeface="Cronos Pro" panose="020C0502030403020304" pitchFamily="34" charset="0"/>
              </a:rPr>
              <a:t>Ensayos: </a:t>
            </a:r>
          </a:p>
          <a:p>
            <a:pPr marL="457200" indent="-457200">
              <a:buFont typeface="Arial" panose="020B0604020202020204" pitchFamily="34" charset="0"/>
              <a:buChar char="•"/>
            </a:pPr>
            <a:r>
              <a:rPr lang="es-ES" sz="2800" dirty="0">
                <a:solidFill>
                  <a:schemeClr val="tx1">
                    <a:lumMod val="65000"/>
                    <a:lumOff val="35000"/>
                  </a:schemeClr>
                </a:solidFill>
                <a:latin typeface="Cronos Pro" panose="020C0502030403020304" pitchFamily="34" charset="0"/>
              </a:rPr>
              <a:t>18 y 19 de marzo</a:t>
            </a:r>
          </a:p>
          <a:p>
            <a:pPr marL="457200" indent="-457200">
              <a:buFont typeface="Arial" panose="020B0604020202020204" pitchFamily="34" charset="0"/>
              <a:buChar char="•"/>
            </a:pPr>
            <a:r>
              <a:rPr lang="es-ES" sz="2800" dirty="0">
                <a:solidFill>
                  <a:schemeClr val="tx1">
                    <a:lumMod val="65000"/>
                    <a:lumOff val="35000"/>
                  </a:schemeClr>
                </a:solidFill>
                <a:latin typeface="Cronos Pro" panose="020C0502030403020304" pitchFamily="34" charset="0"/>
              </a:rPr>
              <a:t>25</a:t>
            </a:r>
            <a:r>
              <a:rPr lang="es-ES" sz="2800" dirty="0">
                <a:solidFill>
                  <a:srgbClr val="FFC000"/>
                </a:solidFill>
                <a:latin typeface="Cronos Pro" panose="020C0502030403020304" pitchFamily="34" charset="0"/>
              </a:rPr>
              <a:t> </a:t>
            </a:r>
            <a:r>
              <a:rPr lang="es-ES" sz="2800" dirty="0">
                <a:solidFill>
                  <a:schemeClr val="tx1">
                    <a:lumMod val="65000"/>
                    <a:lumOff val="35000"/>
                  </a:schemeClr>
                </a:solidFill>
                <a:latin typeface="Cronos Pro" panose="020C0502030403020304" pitchFamily="34" charset="0"/>
              </a:rPr>
              <a:t>y 26 de marzo</a:t>
            </a:r>
          </a:p>
          <a:p>
            <a:pPr marL="457200" indent="-457200">
              <a:buFont typeface="Arial" panose="020B0604020202020204" pitchFamily="34" charset="0"/>
              <a:buChar char="•"/>
            </a:pPr>
            <a:r>
              <a:rPr lang="es-ES" sz="2800" dirty="0">
                <a:solidFill>
                  <a:schemeClr val="tx1">
                    <a:lumMod val="65000"/>
                    <a:lumOff val="35000"/>
                  </a:schemeClr>
                </a:solidFill>
                <a:latin typeface="Cronos Pro" panose="020C0502030403020304" pitchFamily="34" charset="0"/>
              </a:rPr>
              <a:t>1 y 2 de abril</a:t>
            </a:r>
          </a:p>
          <a:p>
            <a:pPr marL="457200" indent="-457200">
              <a:buFont typeface="Arial" panose="020B0604020202020204" pitchFamily="34" charset="0"/>
              <a:buChar char="•"/>
            </a:pPr>
            <a:r>
              <a:rPr lang="es-ES" sz="2800" dirty="0">
                <a:solidFill>
                  <a:schemeClr val="tx1">
                    <a:lumMod val="65000"/>
                    <a:lumOff val="35000"/>
                  </a:schemeClr>
                </a:solidFill>
                <a:latin typeface="Cronos Pro" panose="020C0502030403020304" pitchFamily="34" charset="0"/>
              </a:rPr>
              <a:t>8</a:t>
            </a:r>
            <a:r>
              <a:rPr lang="es-ES" sz="2800" dirty="0">
                <a:solidFill>
                  <a:srgbClr val="FFC000"/>
                </a:solidFill>
                <a:latin typeface="Cronos Pro" panose="020C0502030403020304" pitchFamily="34" charset="0"/>
              </a:rPr>
              <a:t> </a:t>
            </a:r>
            <a:r>
              <a:rPr lang="es-ES" sz="2800" dirty="0">
                <a:solidFill>
                  <a:schemeClr val="tx1">
                    <a:lumMod val="65000"/>
                    <a:lumOff val="35000"/>
                  </a:schemeClr>
                </a:solidFill>
                <a:latin typeface="Cronos Pro" panose="020C0502030403020304" pitchFamily="34" charset="0"/>
              </a:rPr>
              <a:t>y 9 de abril</a:t>
            </a:r>
          </a:p>
          <a:p>
            <a:pPr marL="457200" indent="-457200">
              <a:buFont typeface="Arial" panose="020B0604020202020204" pitchFamily="34" charset="0"/>
              <a:buChar char="•"/>
            </a:pPr>
            <a:r>
              <a:rPr lang="es-ES" sz="2800" dirty="0">
                <a:solidFill>
                  <a:schemeClr val="tx1">
                    <a:lumMod val="65000"/>
                    <a:lumOff val="35000"/>
                  </a:schemeClr>
                </a:solidFill>
                <a:latin typeface="Cronos Pro" panose="020C0502030403020304" pitchFamily="34" charset="0"/>
              </a:rPr>
              <a:t>SEMANA SANTA</a:t>
            </a:r>
          </a:p>
          <a:p>
            <a:pPr marL="457200" indent="-457200">
              <a:buFont typeface="Arial" panose="020B0604020202020204" pitchFamily="34" charset="0"/>
              <a:buChar char="•"/>
            </a:pPr>
            <a:r>
              <a:rPr lang="es-ES" sz="2800" dirty="0">
                <a:solidFill>
                  <a:schemeClr val="tx1">
                    <a:lumMod val="65000"/>
                    <a:lumOff val="35000"/>
                  </a:schemeClr>
                </a:solidFill>
                <a:latin typeface="Cronos Pro" panose="020C0502030403020304" pitchFamily="34" charset="0"/>
              </a:rPr>
              <a:t>23 de abril</a:t>
            </a:r>
          </a:p>
          <a:p>
            <a:pPr marL="457200" indent="-457200">
              <a:buFont typeface="Arial" panose="020B0604020202020204" pitchFamily="34" charset="0"/>
              <a:buChar char="•"/>
            </a:pPr>
            <a:r>
              <a:rPr lang="es-ES" sz="2800" dirty="0">
                <a:solidFill>
                  <a:schemeClr val="tx1">
                    <a:lumMod val="65000"/>
                    <a:lumOff val="35000"/>
                  </a:schemeClr>
                </a:solidFill>
                <a:latin typeface="Cronos Pro" panose="020C0502030403020304" pitchFamily="34" charset="0"/>
              </a:rPr>
              <a:t>29</a:t>
            </a:r>
            <a:r>
              <a:rPr lang="es-ES" sz="2800" dirty="0">
                <a:solidFill>
                  <a:srgbClr val="FFC000"/>
                </a:solidFill>
                <a:latin typeface="Cronos Pro" panose="020C0502030403020304" pitchFamily="34" charset="0"/>
              </a:rPr>
              <a:t> </a:t>
            </a:r>
            <a:r>
              <a:rPr lang="es-ES" sz="2800" dirty="0">
                <a:solidFill>
                  <a:srgbClr val="800000"/>
                </a:solidFill>
                <a:latin typeface="Cronos Pro" panose="020C0502030403020304" pitchFamily="34" charset="0"/>
              </a:rPr>
              <a:t>y 30 </a:t>
            </a:r>
            <a:r>
              <a:rPr lang="es-ES" sz="2800" dirty="0">
                <a:solidFill>
                  <a:srgbClr val="FFC000"/>
                </a:solidFill>
                <a:latin typeface="Cronos Pro" panose="020C0502030403020304" pitchFamily="34" charset="0"/>
              </a:rPr>
              <a:t>de abril</a:t>
            </a:r>
          </a:p>
          <a:p>
            <a:pPr marL="457200" indent="-457200">
              <a:buFont typeface="Arial" panose="020B0604020202020204" pitchFamily="34" charset="0"/>
              <a:buChar char="•"/>
            </a:pPr>
            <a:r>
              <a:rPr lang="es-ES" sz="2800" dirty="0">
                <a:solidFill>
                  <a:schemeClr val="tx1">
                    <a:lumMod val="75000"/>
                    <a:lumOff val="25000"/>
                  </a:schemeClr>
                </a:solidFill>
                <a:latin typeface="Cronos Pro" panose="020C0502030403020304" pitchFamily="34" charset="0"/>
              </a:rPr>
              <a:t>6 y 7 de mayo</a:t>
            </a:r>
          </a:p>
          <a:p>
            <a:pPr marL="457200" indent="-457200">
              <a:buFont typeface="Arial" panose="020B0604020202020204" pitchFamily="34" charset="0"/>
              <a:buChar char="•"/>
            </a:pPr>
            <a:r>
              <a:rPr lang="es-ES" sz="2800" dirty="0">
                <a:solidFill>
                  <a:schemeClr val="tx1">
                    <a:lumMod val="75000"/>
                    <a:lumOff val="25000"/>
                  </a:schemeClr>
                </a:solidFill>
                <a:latin typeface="Cronos Pro" panose="020C0502030403020304" pitchFamily="34" charset="0"/>
              </a:rPr>
              <a:t>13 y</a:t>
            </a:r>
            <a:r>
              <a:rPr lang="es-ES" sz="2800" dirty="0">
                <a:solidFill>
                  <a:srgbClr val="FFC000"/>
                </a:solidFill>
                <a:latin typeface="Cronos Pro" panose="020C0502030403020304" pitchFamily="34" charset="0"/>
              </a:rPr>
              <a:t> </a:t>
            </a:r>
            <a:r>
              <a:rPr lang="es-ES" sz="2800" dirty="0">
                <a:solidFill>
                  <a:srgbClr val="97E4FF"/>
                </a:solidFill>
                <a:latin typeface="Cronos Pro" panose="020C0502030403020304" pitchFamily="34" charset="0"/>
              </a:rPr>
              <a:t>14 de mayo</a:t>
            </a:r>
          </a:p>
        </p:txBody>
      </p:sp>
      <p:sp>
        <p:nvSpPr>
          <p:cNvPr id="8" name="CuadroTexto 7">
            <a:extLst>
              <a:ext uri="{FF2B5EF4-FFF2-40B4-BE49-F238E27FC236}">
                <a16:creationId xmlns:a16="http://schemas.microsoft.com/office/drawing/2014/main" xmlns="" id="{931003B7-DD2C-49C6-9ADE-4708F5B91464}"/>
              </a:ext>
            </a:extLst>
          </p:cNvPr>
          <p:cNvSpPr txBox="1"/>
          <p:nvPr/>
        </p:nvSpPr>
        <p:spPr>
          <a:xfrm>
            <a:off x="6838948" y="715357"/>
            <a:ext cx="5517626" cy="3108543"/>
          </a:xfrm>
          <a:prstGeom prst="rect">
            <a:avLst/>
          </a:prstGeom>
          <a:noFill/>
        </p:spPr>
        <p:txBody>
          <a:bodyPr wrap="square" rtlCol="0">
            <a:spAutoFit/>
          </a:bodyPr>
          <a:lstStyle/>
          <a:p>
            <a:r>
              <a:rPr lang="es-ES" sz="2800" dirty="0">
                <a:solidFill>
                  <a:srgbClr val="00FF00"/>
                </a:solidFill>
                <a:latin typeface="Cronos Pro" panose="020C0502030403020304" pitchFamily="34" charset="0"/>
              </a:rPr>
              <a:t>Ensayos Generales</a:t>
            </a:r>
          </a:p>
          <a:p>
            <a:pPr marL="457200" indent="-457200">
              <a:buFont typeface="Arial" panose="020B0604020202020204" pitchFamily="34" charset="0"/>
              <a:buChar char="•"/>
            </a:pPr>
            <a:r>
              <a:rPr lang="es-ES" sz="2800" dirty="0">
                <a:solidFill>
                  <a:srgbClr val="00FF00"/>
                </a:solidFill>
                <a:latin typeface="Cronos Pro" panose="020C0502030403020304" pitchFamily="34" charset="0"/>
              </a:rPr>
              <a:t>Viernes 17 de mayo en el Colegio Loreto a las 18:00</a:t>
            </a:r>
          </a:p>
          <a:p>
            <a:pPr marL="457200" indent="-457200">
              <a:buFont typeface="Arial" panose="020B0604020202020204" pitchFamily="34" charset="0"/>
              <a:buChar char="•"/>
            </a:pPr>
            <a:r>
              <a:rPr lang="es-ES" sz="2800" dirty="0">
                <a:solidFill>
                  <a:srgbClr val="00FF00"/>
                </a:solidFill>
                <a:latin typeface="Cronos Pro" panose="020C0502030403020304" pitchFamily="34" charset="0"/>
              </a:rPr>
              <a:t>Domingo 19 de mayo en la Cripta</a:t>
            </a:r>
          </a:p>
          <a:p>
            <a:pPr marL="457200" indent="-457200">
              <a:buFont typeface="Arial" panose="020B0604020202020204" pitchFamily="34" charset="0"/>
              <a:buChar char="•"/>
            </a:pPr>
            <a:r>
              <a:rPr lang="es-ES" sz="2800" dirty="0">
                <a:solidFill>
                  <a:srgbClr val="00FF00"/>
                </a:solidFill>
                <a:latin typeface="Cronos Pro" panose="020C0502030403020304" pitchFamily="34" charset="0"/>
              </a:rPr>
              <a:t>Domingo 16 de junio en los locales parroquiales </a:t>
            </a:r>
          </a:p>
          <a:p>
            <a:pPr marL="457200" indent="-457200">
              <a:buFont typeface="Arial" panose="020B0604020202020204" pitchFamily="34" charset="0"/>
              <a:buChar char="•"/>
            </a:pPr>
            <a:endParaRPr lang="es-ES" sz="2800" dirty="0">
              <a:solidFill>
                <a:srgbClr val="FFC000"/>
              </a:solidFill>
              <a:latin typeface="Cronos Pro" panose="020C0502030403020304" pitchFamily="34" charset="0"/>
            </a:endParaRPr>
          </a:p>
        </p:txBody>
      </p:sp>
      <p:sp>
        <p:nvSpPr>
          <p:cNvPr id="11" name="CuadroTexto 10">
            <a:extLst>
              <a:ext uri="{FF2B5EF4-FFF2-40B4-BE49-F238E27FC236}">
                <a16:creationId xmlns:a16="http://schemas.microsoft.com/office/drawing/2014/main" xmlns="" id="{0830E0D5-69EC-4D5F-94E6-B3B3E4C201C9}"/>
              </a:ext>
            </a:extLst>
          </p:cNvPr>
          <p:cNvSpPr txBox="1"/>
          <p:nvPr/>
        </p:nvSpPr>
        <p:spPr>
          <a:xfrm>
            <a:off x="7120993" y="3559462"/>
            <a:ext cx="4793727" cy="2246769"/>
          </a:xfrm>
          <a:prstGeom prst="rect">
            <a:avLst/>
          </a:prstGeom>
          <a:noFill/>
          <a:ln>
            <a:solidFill>
              <a:srgbClr val="6DD9FF"/>
            </a:solidFill>
          </a:ln>
        </p:spPr>
        <p:txBody>
          <a:bodyPr wrap="square" rtlCol="0">
            <a:spAutoFit/>
          </a:bodyPr>
          <a:lstStyle/>
          <a:p>
            <a:r>
              <a:rPr lang="es-ES" sz="2800" dirty="0">
                <a:solidFill>
                  <a:schemeClr val="bg1"/>
                </a:solidFill>
                <a:latin typeface="Cronos Pro" panose="020C0502030403020304" pitchFamily="34" charset="0"/>
              </a:rPr>
              <a:t>CONCIERTOS</a:t>
            </a:r>
          </a:p>
          <a:p>
            <a:pPr marL="457200" indent="-457200">
              <a:buFont typeface="Arial" panose="020B0604020202020204" pitchFamily="34" charset="0"/>
              <a:buChar char="•"/>
            </a:pPr>
            <a:r>
              <a:rPr lang="es-ES" sz="2800" dirty="0">
                <a:solidFill>
                  <a:schemeClr val="bg1"/>
                </a:solidFill>
                <a:latin typeface="Cronos Pro" panose="020C0502030403020304" pitchFamily="34" charset="0"/>
              </a:rPr>
              <a:t>Sábado 8 de junio a las 18:00 en la Cripta</a:t>
            </a:r>
          </a:p>
          <a:p>
            <a:pPr marL="457200" indent="-457200">
              <a:buFont typeface="Arial" panose="020B0604020202020204" pitchFamily="34" charset="0"/>
              <a:buChar char="•"/>
            </a:pPr>
            <a:r>
              <a:rPr lang="es-ES" sz="2800" dirty="0">
                <a:solidFill>
                  <a:schemeClr val="bg1"/>
                </a:solidFill>
                <a:latin typeface="Cronos Pro" panose="020C0502030403020304" pitchFamily="34" charset="0"/>
              </a:rPr>
              <a:t>Jueves 20 de junio a las 18:00 en el Colegio Loreto</a:t>
            </a:r>
            <a:endParaRPr lang="es-ES" sz="2800" dirty="0">
              <a:solidFill>
                <a:srgbClr val="FFC000"/>
              </a:solidFill>
              <a:latin typeface="Cronos Pro" panose="020C0502030403020304" pitchFamily="34" charset="0"/>
            </a:endParaRPr>
          </a:p>
        </p:txBody>
      </p:sp>
      <p:sp>
        <p:nvSpPr>
          <p:cNvPr id="10" name="CuadroTexto 9">
            <a:extLst>
              <a:ext uri="{FF2B5EF4-FFF2-40B4-BE49-F238E27FC236}">
                <a16:creationId xmlns:a16="http://schemas.microsoft.com/office/drawing/2014/main" xmlns="" id="{EF7FF940-A7D0-4108-9DD8-F934B13EAFE4}"/>
              </a:ext>
            </a:extLst>
          </p:cNvPr>
          <p:cNvSpPr txBox="1"/>
          <p:nvPr/>
        </p:nvSpPr>
        <p:spPr>
          <a:xfrm>
            <a:off x="3752850" y="2133600"/>
            <a:ext cx="2921524" cy="1384995"/>
          </a:xfrm>
          <a:prstGeom prst="rect">
            <a:avLst/>
          </a:prstGeom>
          <a:noFill/>
        </p:spPr>
        <p:txBody>
          <a:bodyPr wrap="square" rtlCol="0">
            <a:spAutoFit/>
          </a:bodyPr>
          <a:lstStyle/>
          <a:p>
            <a:pPr marL="457200" indent="-457200">
              <a:buFont typeface="Arial" panose="020B0604020202020204" pitchFamily="34" charset="0"/>
              <a:buChar char="•"/>
            </a:pPr>
            <a:r>
              <a:rPr lang="es-ES" sz="2800" dirty="0">
                <a:solidFill>
                  <a:schemeClr val="tx1">
                    <a:lumMod val="75000"/>
                    <a:lumOff val="25000"/>
                  </a:schemeClr>
                </a:solidFill>
                <a:latin typeface="Cronos Pro" panose="020C0502030403020304" pitchFamily="34" charset="0"/>
              </a:rPr>
              <a:t>20 y 21 de mayo</a:t>
            </a:r>
          </a:p>
          <a:p>
            <a:pPr marL="457200" indent="-457200">
              <a:buFont typeface="Arial" panose="020B0604020202020204" pitchFamily="34" charset="0"/>
              <a:buChar char="•"/>
            </a:pPr>
            <a:r>
              <a:rPr lang="es-ES" sz="2800" strike="sngStrike" dirty="0">
                <a:solidFill>
                  <a:srgbClr val="FFC000"/>
                </a:solidFill>
                <a:latin typeface="Cronos Pro" panose="020C0502030403020304" pitchFamily="34" charset="0"/>
              </a:rPr>
              <a:t>27 y 28 de mayo</a:t>
            </a:r>
          </a:p>
          <a:p>
            <a:pPr marL="457200" indent="-457200">
              <a:buFont typeface="Arial" panose="020B0604020202020204" pitchFamily="34" charset="0"/>
              <a:buChar char="•"/>
            </a:pPr>
            <a:r>
              <a:rPr lang="es-ES" sz="2800" dirty="0">
                <a:solidFill>
                  <a:srgbClr val="FFC000"/>
                </a:solidFill>
                <a:latin typeface="Cronos Pro" panose="020C0502030403020304" pitchFamily="34" charset="0"/>
              </a:rPr>
              <a:t>30 de mayo</a:t>
            </a:r>
          </a:p>
        </p:txBody>
      </p:sp>
      <p:sp>
        <p:nvSpPr>
          <p:cNvPr id="13" name="CuadroTexto 12">
            <a:extLst>
              <a:ext uri="{FF2B5EF4-FFF2-40B4-BE49-F238E27FC236}">
                <a16:creationId xmlns:a16="http://schemas.microsoft.com/office/drawing/2014/main" xmlns="" id="{B0523DCE-74E4-417F-B23D-CAA1E77DF684}"/>
              </a:ext>
            </a:extLst>
          </p:cNvPr>
          <p:cNvSpPr txBox="1"/>
          <p:nvPr/>
        </p:nvSpPr>
        <p:spPr>
          <a:xfrm>
            <a:off x="3922189" y="3465478"/>
            <a:ext cx="2921525" cy="2677656"/>
          </a:xfrm>
          <a:prstGeom prst="rect">
            <a:avLst/>
          </a:prstGeom>
          <a:noFill/>
          <a:ln>
            <a:solidFill>
              <a:srgbClr val="6DD9FF"/>
            </a:solidFill>
          </a:ln>
        </p:spPr>
        <p:txBody>
          <a:bodyPr wrap="square" rtlCol="0">
            <a:spAutoFit/>
          </a:bodyPr>
          <a:lstStyle/>
          <a:p>
            <a:pPr marL="457200" indent="-457200">
              <a:buFont typeface="Arial" panose="020B0604020202020204" pitchFamily="34" charset="0"/>
              <a:buChar char="•"/>
            </a:pPr>
            <a:r>
              <a:rPr lang="es-ES" sz="2800" dirty="0">
                <a:solidFill>
                  <a:schemeClr val="bg1"/>
                </a:solidFill>
                <a:latin typeface="Cronos Pro" panose="020C0502030403020304" pitchFamily="34" charset="0"/>
              </a:rPr>
              <a:t>Despedida 2º BTO: 14 de mayo</a:t>
            </a:r>
          </a:p>
          <a:p>
            <a:pPr marL="457200" indent="-457200">
              <a:buFont typeface="Arial" panose="020B0604020202020204" pitchFamily="34" charset="0"/>
              <a:buChar char="•"/>
            </a:pPr>
            <a:r>
              <a:rPr lang="es-ES" sz="2800" dirty="0">
                <a:solidFill>
                  <a:schemeClr val="bg1"/>
                </a:solidFill>
                <a:latin typeface="Cronos Pro" panose="020C0502030403020304" pitchFamily="34" charset="0"/>
              </a:rPr>
              <a:t>Coronación: 31 de mayo</a:t>
            </a:r>
          </a:p>
          <a:p>
            <a:pPr marL="457200" indent="-457200">
              <a:buFont typeface="Arial" panose="020B0604020202020204" pitchFamily="34" charset="0"/>
              <a:buChar char="•"/>
            </a:pPr>
            <a:endParaRPr lang="es-ES" sz="2800" dirty="0">
              <a:solidFill>
                <a:srgbClr val="FFC000"/>
              </a:solidFill>
              <a:latin typeface="Cronos Pro" panose="020C0502030403020304" pitchFamily="34" charset="0"/>
            </a:endParaRPr>
          </a:p>
        </p:txBody>
      </p:sp>
      <p:sp>
        <p:nvSpPr>
          <p:cNvPr id="12" name="Rectángulo 11">
            <a:extLst>
              <a:ext uri="{FF2B5EF4-FFF2-40B4-BE49-F238E27FC236}">
                <a16:creationId xmlns:a16="http://schemas.microsoft.com/office/drawing/2014/main" xmlns="" id="{E09913E8-063F-4341-9242-C7C8402E6809}"/>
              </a:ext>
            </a:extLst>
          </p:cNvPr>
          <p:cNvSpPr/>
          <p:nvPr/>
        </p:nvSpPr>
        <p:spPr>
          <a:xfrm>
            <a:off x="266700" y="714866"/>
            <a:ext cx="5305425" cy="428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3288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37CCEF4F-9589-4722-802A-4AB01DBD31D8}"/>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xmlns="" id="{B4B1F5DB-F827-44D7-B0DD-8443C3A47EF1}"/>
              </a:ext>
            </a:extLst>
          </p:cNvPr>
          <p:cNvSpPr txBox="1"/>
          <p:nvPr/>
        </p:nvSpPr>
        <p:spPr>
          <a:xfrm>
            <a:off x="100013" y="763056"/>
            <a:ext cx="5829300" cy="5909310"/>
          </a:xfrm>
          <a:prstGeom prst="rect">
            <a:avLst/>
          </a:prstGeom>
          <a:noFill/>
        </p:spPr>
        <p:txBody>
          <a:bodyPr wrap="square" rtlCol="0">
            <a:spAutoFit/>
          </a:bodyPr>
          <a:lstStyle/>
          <a:p>
            <a:r>
              <a:rPr lang="en-US" dirty="0">
                <a:solidFill>
                  <a:schemeClr val="bg1"/>
                </a:solidFill>
                <a:latin typeface="Cronos Pro" panose="020C0502030403020304" pitchFamily="34" charset="0"/>
              </a:rPr>
              <a:t>Each day I live, I want to be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A day to give the best of 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I'm only one, but not alone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My finest day is yet unknown</a:t>
            </a:r>
          </a:p>
          <a:p>
            <a:r>
              <a:rPr lang="en-US" dirty="0">
                <a:solidFill>
                  <a:schemeClr val="bg1"/>
                </a:solidFill>
                <a:latin typeface="Cronos Pro" panose="020C0502030403020304" pitchFamily="34" charset="0"/>
              </a:rPr>
              <a:t>I broke my heart for every gain</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To taste the sweet I face the pain</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 rise and fall yet through it all</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This much remains</a:t>
            </a:r>
          </a:p>
          <a:p>
            <a:endParaRPr lang="en-US" dirty="0">
              <a:solidFill>
                <a:schemeClr val="bg1"/>
              </a:solidFill>
              <a:latin typeface="Cronos Pro" panose="020C0502030403020304" pitchFamily="34" charset="0"/>
            </a:endParaRPr>
          </a:p>
          <a:p>
            <a:r>
              <a:rPr lang="en-US" dirty="0">
                <a:solidFill>
                  <a:schemeClr val="bg1"/>
                </a:solidFill>
                <a:latin typeface="Cronos Pro" panose="020C0502030403020304" pitchFamily="34" charset="0"/>
              </a:rPr>
              <a:t>I WANT ONE MOMENT IN TIME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WHEN I'M MORE THAN I THOUGHT I COULD BE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WHEN ALL OF MY DREAMS</a:t>
            </a:r>
          </a:p>
          <a:p>
            <a:r>
              <a:rPr lang="en-US" dirty="0">
                <a:solidFill>
                  <a:schemeClr val="bg1"/>
                </a:solidFill>
                <a:latin typeface="Cronos Pro" panose="020C0502030403020304" pitchFamily="34" charset="0"/>
              </a:rPr>
              <a:t>ARE A HEARTBEAT AWAY</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AND THE ANSWERS ARE ALL UP TO 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GIVE ME ONE MOMENT IN TIME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WHEN I'M RACING WITH </a:t>
            </a:r>
            <a:r>
              <a:rPr lang="en-US" dirty="0">
                <a:solidFill>
                  <a:srgbClr val="FFC000"/>
                </a:solidFill>
                <a:latin typeface="Cronos Pro" panose="020C0502030403020304" pitchFamily="34" charset="0"/>
              </a:rPr>
              <a:t>DESTINY</a:t>
            </a:r>
            <a:r>
              <a:rPr lang="en-US" dirty="0">
                <a:solidFill>
                  <a:schemeClr val="bg1"/>
                </a:solidFill>
                <a:latin typeface="Cronos Pro" panose="020C0502030403020304" pitchFamily="34" charset="0"/>
              </a:rPr>
              <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THEN IN THAT MOMENT OF TIME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 WILL FEEL</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 WILL FEEL </a:t>
            </a:r>
            <a:r>
              <a:rPr lang="en-US" dirty="0">
                <a:solidFill>
                  <a:srgbClr val="FFC000"/>
                </a:solidFill>
                <a:latin typeface="Cronos Pro" panose="020C0502030403020304" pitchFamily="34" charset="0"/>
              </a:rPr>
              <a:t>ETERNITY</a:t>
            </a:r>
          </a:p>
          <a:p>
            <a:r>
              <a:rPr lang="en-US" dirty="0">
                <a:solidFill>
                  <a:schemeClr val="bg1"/>
                </a:solidFill>
                <a:latin typeface="Cronos Pro" panose="020C0502030403020304" pitchFamily="34" charset="0"/>
              </a:rPr>
              <a:t/>
            </a:r>
            <a:br>
              <a:rPr lang="en-US" dirty="0">
                <a:solidFill>
                  <a:schemeClr val="bg1"/>
                </a:solidFill>
                <a:latin typeface="Cronos Pro" panose="020C0502030403020304" pitchFamily="34" charset="0"/>
              </a:rPr>
            </a:br>
            <a:endParaRPr lang="es-ES" dirty="0">
              <a:solidFill>
                <a:schemeClr val="bg1"/>
              </a:solidFill>
              <a:latin typeface="Cronos Pro" panose="020C0502030403020304" pitchFamily="34" charset="0"/>
            </a:endParaRPr>
          </a:p>
        </p:txBody>
      </p:sp>
      <p:pic>
        <p:nvPicPr>
          <p:cNvPr id="1026" name="Picture 2" descr="Imagen relacionada">
            <a:extLst>
              <a:ext uri="{FF2B5EF4-FFF2-40B4-BE49-F238E27FC236}">
                <a16:creationId xmlns:a16="http://schemas.microsoft.com/office/drawing/2014/main" xmlns="" id="{3D682641-E791-4A64-8698-C25F637809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075" r="6352"/>
          <a:stretch/>
        </p:blipFill>
        <p:spPr bwMode="auto">
          <a:xfrm>
            <a:off x="7981951" y="849526"/>
            <a:ext cx="3905249" cy="490537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8C9F7DEB-990F-4E45-9C7E-0352AEEEDD75}"/>
              </a:ext>
            </a:extLst>
          </p:cNvPr>
          <p:cNvSpPr txBox="1"/>
          <p:nvPr/>
        </p:nvSpPr>
        <p:spPr>
          <a:xfrm>
            <a:off x="5038726" y="763056"/>
            <a:ext cx="4352925" cy="5078313"/>
          </a:xfrm>
          <a:prstGeom prst="rect">
            <a:avLst/>
          </a:prstGeom>
          <a:noFill/>
        </p:spPr>
        <p:txBody>
          <a:bodyPr wrap="square" rtlCol="0">
            <a:spAutoFit/>
          </a:bodyPr>
          <a:lstStyle/>
          <a:p>
            <a:r>
              <a:rPr lang="en-US" dirty="0">
                <a:solidFill>
                  <a:schemeClr val="bg1"/>
                </a:solidFill>
                <a:latin typeface="Cronos Pro" panose="020C0502030403020304" pitchFamily="34" charset="0"/>
              </a:rPr>
              <a:t>I've lived to be the very best</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 want it all no time for less</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I've laid the plans now lay the chance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Here in my hands</a:t>
            </a:r>
          </a:p>
          <a:p>
            <a:endParaRPr lang="en-US" dirty="0">
              <a:solidFill>
                <a:schemeClr val="bg1"/>
              </a:solidFill>
              <a:latin typeface="Cronos Pro" panose="020C0502030403020304" pitchFamily="34" charset="0"/>
            </a:endParaRPr>
          </a:p>
          <a:p>
            <a:r>
              <a:rPr lang="en-US" dirty="0">
                <a:solidFill>
                  <a:schemeClr val="bg1"/>
                </a:solidFill>
                <a:latin typeface="Cronos Pro" panose="020C0502030403020304" pitchFamily="34" charset="0"/>
              </a:rPr>
              <a:t>Give me ONE MOMENT IN TIME…</a:t>
            </a:r>
          </a:p>
          <a:p>
            <a:endParaRPr lang="en-US" dirty="0">
              <a:solidFill>
                <a:schemeClr val="bg1"/>
              </a:solidFill>
              <a:latin typeface="Cronos Pro" panose="020C0502030403020304" pitchFamily="34" charset="0"/>
            </a:endParaRPr>
          </a:p>
          <a:p>
            <a:r>
              <a:rPr lang="en-US" dirty="0">
                <a:solidFill>
                  <a:schemeClr val="bg1"/>
                </a:solidFill>
                <a:latin typeface="Cronos Pro" panose="020C0502030403020304" pitchFamily="34" charset="0"/>
              </a:rPr>
              <a:t>You're a winner for a lifetime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If you seize that one moment in </a:t>
            </a:r>
            <a:r>
              <a:rPr lang="en-US" dirty="0">
                <a:latin typeface="Cronos Pro" panose="020C0502030403020304" pitchFamily="34" charset="0"/>
              </a:rPr>
              <a:t>time</a:t>
            </a:r>
            <a:r>
              <a:rPr lang="en-US" dirty="0">
                <a:solidFill>
                  <a:schemeClr val="bg1"/>
                </a:solidFill>
                <a:latin typeface="Cronos Pro" panose="020C0502030403020304" pitchFamily="34" charset="0"/>
              </a:rPr>
              <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Make it shine</a:t>
            </a:r>
          </a:p>
          <a:p>
            <a:endParaRPr lang="en-US" dirty="0">
              <a:solidFill>
                <a:schemeClr val="bg1"/>
              </a:solidFill>
              <a:latin typeface="Cronos Pro" panose="020C0502030403020304" pitchFamily="34" charset="0"/>
            </a:endParaRPr>
          </a:p>
          <a:p>
            <a:r>
              <a:rPr lang="en-US" dirty="0">
                <a:solidFill>
                  <a:schemeClr val="bg1"/>
                </a:solidFill>
                <a:latin typeface="Cronos Pro" panose="020C0502030403020304" pitchFamily="34" charset="0"/>
              </a:rPr>
              <a:t>Give me ONE MOMENT IN TIME…</a:t>
            </a:r>
          </a:p>
          <a:p>
            <a:endParaRPr lang="en-US" dirty="0">
              <a:solidFill>
                <a:schemeClr val="bg1"/>
              </a:solidFill>
              <a:latin typeface="Cronos Pro" panose="020C0502030403020304" pitchFamily="34" charset="0"/>
            </a:endParaRPr>
          </a:p>
          <a:p>
            <a:r>
              <a:rPr lang="en-US" dirty="0">
                <a:solidFill>
                  <a:schemeClr val="bg1"/>
                </a:solidFill>
                <a:latin typeface="Cronos Pro" panose="020C0502030403020304" pitchFamily="34" charset="0"/>
              </a:rPr>
              <a:t>I will be, I will be, I will be free</a:t>
            </a:r>
            <a:br>
              <a:rPr lang="en-US" dirty="0">
                <a:solidFill>
                  <a:schemeClr val="bg1"/>
                </a:solidFill>
                <a:latin typeface="Cronos Pro" panose="020C0502030403020304" pitchFamily="34" charset="0"/>
              </a:rPr>
            </a:br>
            <a:r>
              <a:rPr lang="en-US" dirty="0">
                <a:solidFill>
                  <a:schemeClr val="bg1"/>
                </a:solidFill>
                <a:latin typeface="Cronos Pro" panose="020C0502030403020304" pitchFamily="34" charset="0"/>
              </a:rPr>
              <a:t>I will be free</a:t>
            </a:r>
          </a:p>
          <a:p>
            <a:endParaRPr lang="en-US" dirty="0">
              <a:solidFill>
                <a:schemeClr val="bg1"/>
              </a:solidFill>
              <a:latin typeface="Cronos Pro" panose="020C0502030403020304" pitchFamily="34" charset="0"/>
            </a:endParaRPr>
          </a:p>
          <a:p>
            <a:endParaRPr lang="en-US" dirty="0">
              <a:solidFill>
                <a:schemeClr val="bg1"/>
              </a:solidFill>
              <a:latin typeface="Cronos Pro" panose="020C0502030403020304" pitchFamily="34" charset="0"/>
            </a:endParaRPr>
          </a:p>
          <a:p>
            <a:endParaRPr lang="es-ES" dirty="0"/>
          </a:p>
        </p:txBody>
      </p:sp>
      <p:sp>
        <p:nvSpPr>
          <p:cNvPr id="5" name="CuadroTexto 4">
            <a:extLst>
              <a:ext uri="{FF2B5EF4-FFF2-40B4-BE49-F238E27FC236}">
                <a16:creationId xmlns:a16="http://schemas.microsoft.com/office/drawing/2014/main" xmlns="" id="{775C8350-9560-45BA-932B-1A101E0CC0B8}"/>
              </a:ext>
            </a:extLst>
          </p:cNvPr>
          <p:cNvSpPr txBox="1"/>
          <p:nvPr/>
        </p:nvSpPr>
        <p:spPr>
          <a:xfrm>
            <a:off x="5929313" y="4892574"/>
            <a:ext cx="5043338"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20…</a:t>
            </a:r>
          </a:p>
        </p:txBody>
      </p:sp>
    </p:spTree>
    <p:extLst>
      <p:ext uri="{BB962C8B-B14F-4D97-AF65-F5344CB8AC3E}">
        <p14:creationId xmlns:p14="http://schemas.microsoft.com/office/powerpoint/2010/main" val="154989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2D1EA476-DB74-4B3D-A03F-AC206AC0453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CuadroTexto 4">
            <a:extLst>
              <a:ext uri="{FF2B5EF4-FFF2-40B4-BE49-F238E27FC236}">
                <a16:creationId xmlns:a16="http://schemas.microsoft.com/office/drawing/2014/main" xmlns="" id="{9CA9A31F-E5D2-4862-ABB4-AFA5F5FEC8AA}"/>
              </a:ext>
            </a:extLst>
          </p:cNvPr>
          <p:cNvSpPr txBox="1"/>
          <p:nvPr/>
        </p:nvSpPr>
        <p:spPr>
          <a:xfrm>
            <a:off x="254524" y="414779"/>
            <a:ext cx="11937476" cy="6124754"/>
          </a:xfrm>
          <a:prstGeom prst="rect">
            <a:avLst/>
          </a:prstGeom>
          <a:noFill/>
        </p:spPr>
        <p:txBody>
          <a:bodyPr wrap="square" rtlCol="0">
            <a:spAutoFit/>
          </a:bodyPr>
          <a:lstStyle/>
          <a:p>
            <a:r>
              <a:rPr lang="es-ES" sz="2800" dirty="0">
                <a:solidFill>
                  <a:srgbClr val="00FF00"/>
                </a:solidFill>
                <a:latin typeface="Cronos Pro" panose="020C0502030403020304" pitchFamily="34" charset="0"/>
              </a:rPr>
              <a:t>1 – Introducción: </a:t>
            </a:r>
            <a:r>
              <a:rPr lang="es-ES" sz="2800" dirty="0">
                <a:solidFill>
                  <a:srgbClr val="00B0F0"/>
                </a:solidFill>
                <a:latin typeface="Cronos Pro" panose="020C0502030403020304" pitchFamily="34" charset="0"/>
              </a:rPr>
              <a:t>Cuéntame lo que pasó </a:t>
            </a:r>
            <a:r>
              <a:rPr lang="es-ES" sz="2800" dirty="0">
                <a:solidFill>
                  <a:srgbClr val="FFC000"/>
                </a:solidFill>
                <a:latin typeface="Cronos Pro" panose="020C0502030403020304" pitchFamily="34" charset="0"/>
              </a:rPr>
              <a:t>(versión coral) </a:t>
            </a:r>
            <a:r>
              <a:rPr lang="es-ES" sz="2800" dirty="0">
                <a:solidFill>
                  <a:schemeClr val="bg1"/>
                </a:solidFill>
                <a:latin typeface="Cronos Pro" panose="020C0502030403020304" pitchFamily="34" charset="0"/>
              </a:rPr>
              <a:t>1:22</a:t>
            </a:r>
          </a:p>
          <a:p>
            <a:r>
              <a:rPr lang="es-ES" sz="2800" dirty="0">
                <a:solidFill>
                  <a:srgbClr val="00FF00"/>
                </a:solidFill>
                <a:latin typeface="Cronos Pro" panose="020C0502030403020304" pitchFamily="34" charset="0"/>
              </a:rPr>
              <a:t>2 – 1900 - 1912: Belle Époque </a:t>
            </a:r>
            <a:r>
              <a:rPr lang="es-ES" sz="2800" dirty="0" err="1">
                <a:solidFill>
                  <a:srgbClr val="00B0F0"/>
                </a:solidFill>
                <a:latin typeface="Cronos Pro" panose="020C0502030403020304" pitchFamily="34" charset="0"/>
              </a:rPr>
              <a:t>Keep</a:t>
            </a:r>
            <a:r>
              <a:rPr lang="es-ES" sz="2800" dirty="0">
                <a:solidFill>
                  <a:srgbClr val="00B0F0"/>
                </a:solidFill>
                <a:latin typeface="Cronos Pro" panose="020C0502030403020304" pitchFamily="34" charset="0"/>
              </a:rPr>
              <a:t> </a:t>
            </a:r>
            <a:r>
              <a:rPr lang="es-ES" sz="2800" dirty="0" err="1">
                <a:solidFill>
                  <a:srgbClr val="00B0F0"/>
                </a:solidFill>
                <a:latin typeface="Cronos Pro" panose="020C0502030403020304" pitchFamily="34" charset="0"/>
              </a:rPr>
              <a:t>the</a:t>
            </a:r>
            <a:r>
              <a:rPr lang="es-ES" sz="2800" dirty="0">
                <a:solidFill>
                  <a:srgbClr val="00B0F0"/>
                </a:solidFill>
                <a:latin typeface="Cronos Pro" panose="020C0502030403020304" pitchFamily="34" charset="0"/>
              </a:rPr>
              <a:t> </a:t>
            </a:r>
            <a:r>
              <a:rPr lang="es-ES" sz="2800" dirty="0" err="1">
                <a:solidFill>
                  <a:srgbClr val="00B0F0"/>
                </a:solidFill>
                <a:latin typeface="Cronos Pro" panose="020C0502030403020304" pitchFamily="34" charset="0"/>
              </a:rPr>
              <a:t>dream</a:t>
            </a:r>
            <a:r>
              <a:rPr lang="es-ES" sz="2800" dirty="0">
                <a:solidFill>
                  <a:srgbClr val="00B0F0"/>
                </a:solidFill>
                <a:latin typeface="Cronos Pro" panose="020C0502030403020304" pitchFamily="34" charset="0"/>
              </a:rPr>
              <a:t> </a:t>
            </a:r>
            <a:r>
              <a:rPr lang="es-ES" sz="2800" dirty="0" err="1">
                <a:solidFill>
                  <a:srgbClr val="00B0F0"/>
                </a:solidFill>
                <a:latin typeface="Cronos Pro" panose="020C0502030403020304" pitchFamily="34" charset="0"/>
              </a:rPr>
              <a:t>alive</a:t>
            </a:r>
            <a:r>
              <a:rPr lang="es-ES" sz="2800" dirty="0">
                <a:solidFill>
                  <a:srgbClr val="00B0F0"/>
                </a:solidFill>
                <a:latin typeface="Cronos Pro" panose="020C0502030403020304" pitchFamily="34" charset="0"/>
              </a:rPr>
              <a:t> </a:t>
            </a:r>
            <a:r>
              <a:rPr lang="es-ES" sz="2800" dirty="0">
                <a:solidFill>
                  <a:srgbClr val="FFC000"/>
                </a:solidFill>
                <a:latin typeface="Cronos Pro" panose="020C0502030403020304" pitchFamily="34" charset="0"/>
              </a:rPr>
              <a:t>(</a:t>
            </a:r>
            <a:r>
              <a:rPr lang="es-ES" sz="2800" dirty="0" err="1">
                <a:solidFill>
                  <a:srgbClr val="FFC000"/>
                </a:solidFill>
                <a:latin typeface="Cronos Pro" panose="020C0502030403020304" pitchFamily="34" charset="0"/>
              </a:rPr>
              <a:t>Freiheit</a:t>
            </a:r>
            <a:r>
              <a:rPr lang="es-ES" sz="2800" dirty="0">
                <a:solidFill>
                  <a:srgbClr val="FFC000"/>
                </a:solidFill>
                <a:latin typeface="Cronos Pro" panose="020C0502030403020304" pitchFamily="34" charset="0"/>
              </a:rPr>
              <a:t>) </a:t>
            </a:r>
            <a:r>
              <a:rPr lang="es-ES" sz="2800" dirty="0">
                <a:solidFill>
                  <a:schemeClr val="bg1"/>
                </a:solidFill>
                <a:latin typeface="Cronos Pro" panose="020C0502030403020304" pitchFamily="34" charset="0"/>
              </a:rPr>
              <a:t>4:00</a:t>
            </a:r>
          </a:p>
          <a:p>
            <a:r>
              <a:rPr lang="es-ES" sz="2800" dirty="0">
                <a:solidFill>
                  <a:srgbClr val="00FF00"/>
                </a:solidFill>
                <a:latin typeface="Cronos Pro" panose="020C0502030403020304" pitchFamily="34" charset="0"/>
              </a:rPr>
              <a:t>3 – 1914 Primera Guerra Mundial: </a:t>
            </a:r>
            <a:r>
              <a:rPr lang="es-ES" sz="2800" dirty="0">
                <a:solidFill>
                  <a:srgbClr val="00B0F0"/>
                </a:solidFill>
                <a:latin typeface="Cronos Pro" panose="020C0502030403020304" pitchFamily="34" charset="0"/>
              </a:rPr>
              <a:t>Pipes </a:t>
            </a:r>
            <a:r>
              <a:rPr lang="es-ES" sz="2800" dirty="0" err="1">
                <a:solidFill>
                  <a:srgbClr val="00B0F0"/>
                </a:solidFill>
                <a:latin typeface="Cronos Pro" panose="020C0502030403020304" pitchFamily="34" charset="0"/>
              </a:rPr>
              <a:t>of</a:t>
            </a:r>
            <a:r>
              <a:rPr lang="es-ES" sz="2800" dirty="0">
                <a:solidFill>
                  <a:srgbClr val="00B0F0"/>
                </a:solidFill>
                <a:latin typeface="Cronos Pro" panose="020C0502030403020304" pitchFamily="34" charset="0"/>
              </a:rPr>
              <a:t> </a:t>
            </a:r>
            <a:r>
              <a:rPr lang="es-ES" sz="2800" dirty="0" err="1">
                <a:solidFill>
                  <a:srgbClr val="00B0F0"/>
                </a:solidFill>
                <a:latin typeface="Cronos Pro" panose="020C0502030403020304" pitchFamily="34" charset="0"/>
              </a:rPr>
              <a:t>peace</a:t>
            </a:r>
            <a:r>
              <a:rPr lang="es-ES" sz="2800" dirty="0">
                <a:solidFill>
                  <a:srgbClr val="00B0F0"/>
                </a:solidFill>
                <a:latin typeface="Cronos Pro" panose="020C0502030403020304" pitchFamily="34" charset="0"/>
              </a:rPr>
              <a:t> </a:t>
            </a:r>
            <a:r>
              <a:rPr lang="es-ES" sz="2800" dirty="0">
                <a:solidFill>
                  <a:srgbClr val="FFC000"/>
                </a:solidFill>
                <a:latin typeface="Cronos Pro" panose="020C0502030403020304" pitchFamily="34" charset="0"/>
              </a:rPr>
              <a:t>(Paul McCartney) </a:t>
            </a:r>
            <a:r>
              <a:rPr lang="es-ES" sz="2800" dirty="0">
                <a:solidFill>
                  <a:schemeClr val="bg1"/>
                </a:solidFill>
                <a:latin typeface="Cronos Pro" panose="020C0502030403020304" pitchFamily="34" charset="0"/>
              </a:rPr>
              <a:t>3:51</a:t>
            </a:r>
          </a:p>
          <a:p>
            <a:r>
              <a:rPr lang="es-ES" sz="2800" dirty="0">
                <a:solidFill>
                  <a:srgbClr val="00FF00"/>
                </a:solidFill>
                <a:latin typeface="Cronos Pro" panose="020C0502030403020304" pitchFamily="34" charset="0"/>
              </a:rPr>
              <a:t>4 – 1938 </a:t>
            </a:r>
            <a:r>
              <a:rPr lang="es-ES" sz="2800" dirty="0" err="1">
                <a:solidFill>
                  <a:srgbClr val="00FF00"/>
                </a:solidFill>
                <a:latin typeface="Cronos Pro" panose="020C0502030403020304" pitchFamily="34" charset="0"/>
              </a:rPr>
              <a:t>Anschluss</a:t>
            </a:r>
            <a:r>
              <a:rPr lang="es-ES" sz="2800" dirty="0">
                <a:solidFill>
                  <a:srgbClr val="00FF00"/>
                </a:solidFill>
                <a:latin typeface="Cronos Pro" panose="020C0502030403020304" pitchFamily="34" charset="0"/>
              </a:rPr>
              <a:t>: </a:t>
            </a:r>
            <a:r>
              <a:rPr lang="es-ES" sz="2800" dirty="0">
                <a:solidFill>
                  <a:srgbClr val="00B0F0"/>
                </a:solidFill>
                <a:latin typeface="Cronos Pro" panose="020C0502030403020304" pitchFamily="34" charset="0"/>
              </a:rPr>
              <a:t>Edelweiss</a:t>
            </a:r>
            <a:r>
              <a:rPr lang="es-ES" sz="2800" dirty="0">
                <a:solidFill>
                  <a:srgbClr val="00FF00"/>
                </a:solidFill>
                <a:latin typeface="Cronos Pro" panose="020C0502030403020304" pitchFamily="34" charset="0"/>
              </a:rPr>
              <a:t> </a:t>
            </a:r>
            <a:r>
              <a:rPr lang="es-ES" sz="2800" dirty="0">
                <a:solidFill>
                  <a:srgbClr val="FFC000"/>
                </a:solidFill>
                <a:latin typeface="Cronos Pro" panose="020C0502030403020304" pitchFamily="34" charset="0"/>
              </a:rPr>
              <a:t>(</a:t>
            </a:r>
            <a:r>
              <a:rPr lang="es-ES" sz="2800" dirty="0" err="1">
                <a:solidFill>
                  <a:srgbClr val="FFC000"/>
                </a:solidFill>
                <a:latin typeface="Cronos Pro" panose="020C0502030403020304" pitchFamily="34" charset="0"/>
              </a:rPr>
              <a:t>The</a:t>
            </a:r>
            <a:r>
              <a:rPr lang="es-ES" sz="2800" dirty="0">
                <a:solidFill>
                  <a:srgbClr val="FFC000"/>
                </a:solidFill>
                <a:latin typeface="Cronos Pro" panose="020C0502030403020304" pitchFamily="34" charset="0"/>
              </a:rPr>
              <a:t> </a:t>
            </a:r>
            <a:r>
              <a:rPr lang="es-ES" sz="2800" dirty="0" err="1">
                <a:solidFill>
                  <a:srgbClr val="FFC000"/>
                </a:solidFill>
                <a:latin typeface="Cronos Pro" panose="020C0502030403020304" pitchFamily="34" charset="0"/>
              </a:rPr>
              <a:t>sound</a:t>
            </a:r>
            <a:r>
              <a:rPr lang="es-ES" sz="2800" dirty="0">
                <a:solidFill>
                  <a:srgbClr val="FFC000"/>
                </a:solidFill>
                <a:latin typeface="Cronos Pro" panose="020C0502030403020304" pitchFamily="34" charset="0"/>
              </a:rPr>
              <a:t> </a:t>
            </a:r>
            <a:r>
              <a:rPr lang="es-ES" sz="2800" dirty="0" err="1">
                <a:solidFill>
                  <a:srgbClr val="FFC000"/>
                </a:solidFill>
                <a:latin typeface="Cronos Pro" panose="020C0502030403020304" pitchFamily="34" charset="0"/>
              </a:rPr>
              <a:t>of</a:t>
            </a:r>
            <a:r>
              <a:rPr lang="es-ES" sz="2800" dirty="0">
                <a:solidFill>
                  <a:srgbClr val="FFC000"/>
                </a:solidFill>
                <a:latin typeface="Cronos Pro" panose="020C0502030403020304" pitchFamily="34" charset="0"/>
              </a:rPr>
              <a:t> music) </a:t>
            </a:r>
            <a:r>
              <a:rPr lang="es-ES" sz="2800" dirty="0">
                <a:solidFill>
                  <a:schemeClr val="bg1"/>
                </a:solidFill>
                <a:latin typeface="Cronos Pro" panose="020C0502030403020304" pitchFamily="34" charset="0"/>
              </a:rPr>
              <a:t>2:50</a:t>
            </a:r>
          </a:p>
          <a:p>
            <a:r>
              <a:rPr lang="es-ES" sz="2800" dirty="0">
                <a:solidFill>
                  <a:srgbClr val="00FF00"/>
                </a:solidFill>
                <a:latin typeface="Cronos Pro" panose="020C0502030403020304" pitchFamily="34" charset="0"/>
              </a:rPr>
              <a:t>5 – 1942 Auschwitz: </a:t>
            </a:r>
            <a:r>
              <a:rPr lang="es-ES" sz="2800" dirty="0">
                <a:solidFill>
                  <a:srgbClr val="00B0F0"/>
                </a:solidFill>
                <a:latin typeface="Cronos Pro" panose="020C0502030403020304" pitchFamily="34" charset="0"/>
              </a:rPr>
              <a:t>Shalom </a:t>
            </a:r>
            <a:r>
              <a:rPr lang="es-ES" sz="2800" dirty="0" err="1">
                <a:solidFill>
                  <a:srgbClr val="00B0F0"/>
                </a:solidFill>
                <a:latin typeface="Cronos Pro" panose="020C0502030403020304" pitchFamily="34" charset="0"/>
              </a:rPr>
              <a:t>chaverim</a:t>
            </a:r>
            <a:r>
              <a:rPr lang="es-ES" sz="2800" dirty="0">
                <a:solidFill>
                  <a:srgbClr val="00B0F0"/>
                </a:solidFill>
                <a:latin typeface="Cronos Pro" panose="020C0502030403020304" pitchFamily="34" charset="0"/>
              </a:rPr>
              <a:t> </a:t>
            </a:r>
            <a:r>
              <a:rPr lang="es-ES" sz="2800" dirty="0">
                <a:solidFill>
                  <a:srgbClr val="FFC000"/>
                </a:solidFill>
                <a:latin typeface="Cronos Pro" panose="020C0502030403020304" pitchFamily="34" charset="0"/>
              </a:rPr>
              <a:t>(Popular hebrea) </a:t>
            </a:r>
            <a:r>
              <a:rPr lang="es-ES" sz="2800" dirty="0">
                <a:solidFill>
                  <a:schemeClr val="bg1"/>
                </a:solidFill>
                <a:latin typeface="Cronos Pro" panose="020C0502030403020304" pitchFamily="34" charset="0"/>
              </a:rPr>
              <a:t>2:27</a:t>
            </a:r>
          </a:p>
          <a:p>
            <a:r>
              <a:rPr lang="es-ES" sz="2800" dirty="0">
                <a:solidFill>
                  <a:srgbClr val="00FF00"/>
                </a:solidFill>
                <a:latin typeface="Cronos Pro" panose="020C0502030403020304" pitchFamily="34" charset="0"/>
              </a:rPr>
              <a:t>6 – 1957 Lanzamiento del Sputnik: </a:t>
            </a:r>
            <a:r>
              <a:rPr lang="es-ES" sz="2800" dirty="0">
                <a:solidFill>
                  <a:srgbClr val="00B0F0"/>
                </a:solidFill>
                <a:latin typeface="Cronos Pro" panose="020C0502030403020304" pitchFamily="34" charset="0"/>
              </a:rPr>
              <a:t>Sputnik</a:t>
            </a:r>
            <a:r>
              <a:rPr lang="es-ES" sz="2800" dirty="0">
                <a:solidFill>
                  <a:srgbClr val="00FF00"/>
                </a:solidFill>
                <a:latin typeface="Cronos Pro" panose="020C0502030403020304" pitchFamily="34" charset="0"/>
              </a:rPr>
              <a:t> </a:t>
            </a:r>
            <a:r>
              <a:rPr lang="es-ES" sz="2800" dirty="0">
                <a:solidFill>
                  <a:srgbClr val="FFC000"/>
                </a:solidFill>
                <a:latin typeface="Cronos Pro" panose="020C0502030403020304" pitchFamily="34" charset="0"/>
              </a:rPr>
              <a:t>(CCCP) </a:t>
            </a:r>
            <a:r>
              <a:rPr lang="es-ES" sz="2800" dirty="0">
                <a:solidFill>
                  <a:schemeClr val="bg1"/>
                </a:solidFill>
                <a:latin typeface="Cronos Pro" panose="020C0502030403020304" pitchFamily="34" charset="0"/>
              </a:rPr>
              <a:t>3:15</a:t>
            </a:r>
          </a:p>
          <a:p>
            <a:r>
              <a:rPr lang="es-ES" sz="2800" dirty="0">
                <a:solidFill>
                  <a:srgbClr val="00FF00"/>
                </a:solidFill>
                <a:latin typeface="Cronos Pro" panose="020C0502030403020304" pitchFamily="34" charset="0"/>
              </a:rPr>
              <a:t>7 – 1960 Descolonización </a:t>
            </a:r>
            <a:r>
              <a:rPr lang="es-ES" sz="2800" dirty="0">
                <a:solidFill>
                  <a:srgbClr val="00B0F0"/>
                </a:solidFill>
                <a:latin typeface="Cronos Pro" panose="020C0502030403020304" pitchFamily="34" charset="0"/>
              </a:rPr>
              <a:t>Baba </a:t>
            </a:r>
            <a:r>
              <a:rPr lang="es-ES" sz="2800" dirty="0" err="1">
                <a:solidFill>
                  <a:srgbClr val="00B0F0"/>
                </a:solidFill>
                <a:latin typeface="Cronos Pro" panose="020C0502030403020304" pitchFamily="34" charset="0"/>
              </a:rPr>
              <a:t>yetu</a:t>
            </a:r>
            <a:r>
              <a:rPr lang="es-ES" sz="2800" dirty="0">
                <a:solidFill>
                  <a:srgbClr val="00B0F0"/>
                </a:solidFill>
                <a:latin typeface="Cronos Pro" panose="020C0502030403020304" pitchFamily="34" charset="0"/>
              </a:rPr>
              <a:t> </a:t>
            </a:r>
            <a:r>
              <a:rPr lang="es-ES" sz="2800" dirty="0">
                <a:solidFill>
                  <a:srgbClr val="FFC000"/>
                </a:solidFill>
                <a:latin typeface="Cronos Pro" panose="020C0502030403020304" pitchFamily="34" charset="0"/>
              </a:rPr>
              <a:t>(</a:t>
            </a:r>
            <a:r>
              <a:rPr lang="es-ES" sz="2800" dirty="0" err="1">
                <a:solidFill>
                  <a:srgbClr val="FFC000"/>
                </a:solidFill>
                <a:latin typeface="Cronos Pro" panose="020C0502030403020304" pitchFamily="34" charset="0"/>
              </a:rPr>
              <a:t>Chistopher</a:t>
            </a:r>
            <a:r>
              <a:rPr lang="es-ES" sz="2800" dirty="0">
                <a:solidFill>
                  <a:srgbClr val="FFC000"/>
                </a:solidFill>
                <a:latin typeface="Cronos Pro" panose="020C0502030403020304" pitchFamily="34" charset="0"/>
              </a:rPr>
              <a:t> </a:t>
            </a:r>
            <a:r>
              <a:rPr lang="es-ES" sz="2800" dirty="0" err="1">
                <a:solidFill>
                  <a:srgbClr val="FFC000"/>
                </a:solidFill>
                <a:latin typeface="Cronos Pro" panose="020C0502030403020304" pitchFamily="34" charset="0"/>
              </a:rPr>
              <a:t>Tin</a:t>
            </a:r>
            <a:r>
              <a:rPr lang="es-ES" sz="2800" dirty="0">
                <a:solidFill>
                  <a:srgbClr val="FFC000"/>
                </a:solidFill>
                <a:latin typeface="Cronos Pro" panose="020C0502030403020304" pitchFamily="34" charset="0"/>
              </a:rPr>
              <a:t>) </a:t>
            </a:r>
            <a:r>
              <a:rPr lang="es-ES" sz="2800" dirty="0">
                <a:solidFill>
                  <a:schemeClr val="bg1"/>
                </a:solidFill>
                <a:latin typeface="Cronos Pro" panose="020C0502030403020304" pitchFamily="34" charset="0"/>
              </a:rPr>
              <a:t>3:33</a:t>
            </a:r>
          </a:p>
          <a:p>
            <a:r>
              <a:rPr lang="es-ES" sz="2800" dirty="0">
                <a:solidFill>
                  <a:srgbClr val="00FF00"/>
                </a:solidFill>
                <a:latin typeface="Cronos Pro" panose="020C0502030403020304" pitchFamily="34" charset="0"/>
              </a:rPr>
              <a:t>8 – 1965 Los locos 60: </a:t>
            </a:r>
            <a:r>
              <a:rPr lang="es-ES" sz="2800" dirty="0">
                <a:solidFill>
                  <a:srgbClr val="00B0F0"/>
                </a:solidFill>
                <a:latin typeface="Cronos Pro" panose="020C0502030403020304" pitchFamily="34" charset="0"/>
              </a:rPr>
              <a:t>California </a:t>
            </a:r>
            <a:r>
              <a:rPr lang="es-ES" sz="2800" dirty="0" err="1">
                <a:solidFill>
                  <a:srgbClr val="00B0F0"/>
                </a:solidFill>
                <a:latin typeface="Cronos Pro" panose="020C0502030403020304" pitchFamily="34" charset="0"/>
              </a:rPr>
              <a:t>dreamin</a:t>
            </a:r>
            <a:r>
              <a:rPr lang="es-ES" sz="2800" dirty="0">
                <a:solidFill>
                  <a:srgbClr val="00B0F0"/>
                </a:solidFill>
                <a:latin typeface="Cronos Pro" panose="020C0502030403020304" pitchFamily="34" charset="0"/>
              </a:rPr>
              <a:t> </a:t>
            </a:r>
            <a:r>
              <a:rPr lang="es-ES" sz="2800" dirty="0">
                <a:solidFill>
                  <a:srgbClr val="FFC000"/>
                </a:solidFill>
                <a:latin typeface="Cronos Pro" panose="020C0502030403020304" pitchFamily="34" charset="0"/>
              </a:rPr>
              <a:t>(</a:t>
            </a:r>
            <a:r>
              <a:rPr lang="es-ES" sz="2800" dirty="0" err="1">
                <a:solidFill>
                  <a:srgbClr val="FFC000"/>
                </a:solidFill>
                <a:latin typeface="Cronos Pro" panose="020C0502030403020304" pitchFamily="34" charset="0"/>
              </a:rPr>
              <a:t>The</a:t>
            </a:r>
            <a:r>
              <a:rPr lang="es-ES" sz="2800" dirty="0">
                <a:solidFill>
                  <a:srgbClr val="FFC000"/>
                </a:solidFill>
                <a:latin typeface="Cronos Pro" panose="020C0502030403020304" pitchFamily="34" charset="0"/>
              </a:rPr>
              <a:t> Mamas and </a:t>
            </a:r>
            <a:r>
              <a:rPr lang="es-ES" sz="2800" dirty="0" err="1">
                <a:solidFill>
                  <a:srgbClr val="FFC000"/>
                </a:solidFill>
                <a:latin typeface="Cronos Pro" panose="020C0502030403020304" pitchFamily="34" charset="0"/>
              </a:rPr>
              <a:t>the</a:t>
            </a:r>
            <a:r>
              <a:rPr lang="es-ES" sz="2800" dirty="0">
                <a:solidFill>
                  <a:srgbClr val="FFC000"/>
                </a:solidFill>
                <a:latin typeface="Cronos Pro" panose="020C0502030403020304" pitchFamily="34" charset="0"/>
              </a:rPr>
              <a:t> Papas) </a:t>
            </a:r>
            <a:r>
              <a:rPr lang="es-ES" sz="2800" dirty="0">
                <a:solidFill>
                  <a:schemeClr val="bg1"/>
                </a:solidFill>
                <a:latin typeface="Cronos Pro" panose="020C0502030403020304" pitchFamily="34" charset="0"/>
              </a:rPr>
              <a:t>2:38</a:t>
            </a:r>
          </a:p>
          <a:p>
            <a:r>
              <a:rPr lang="es-ES" sz="2800" dirty="0">
                <a:solidFill>
                  <a:srgbClr val="00FF00"/>
                </a:solidFill>
                <a:latin typeface="Cronos Pro" panose="020C0502030403020304" pitchFamily="34" charset="0"/>
              </a:rPr>
              <a:t>9 – 1970 Guerra del Vietnam: </a:t>
            </a:r>
            <a:r>
              <a:rPr lang="es-ES" sz="2800" dirty="0" err="1">
                <a:solidFill>
                  <a:srgbClr val="00B0F0"/>
                </a:solidFill>
                <a:latin typeface="Cronos Pro" panose="020C0502030403020304" pitchFamily="34" charset="0"/>
              </a:rPr>
              <a:t>Mother´s</a:t>
            </a:r>
            <a:r>
              <a:rPr lang="es-ES" sz="2800" dirty="0">
                <a:solidFill>
                  <a:srgbClr val="00B0F0"/>
                </a:solidFill>
                <a:latin typeface="Cronos Pro" panose="020C0502030403020304" pitchFamily="34" charset="0"/>
              </a:rPr>
              <a:t> </a:t>
            </a:r>
            <a:r>
              <a:rPr lang="es-ES" sz="2800" dirty="0" err="1">
                <a:solidFill>
                  <a:srgbClr val="00B0F0"/>
                </a:solidFill>
                <a:latin typeface="Cronos Pro" panose="020C0502030403020304" pitchFamily="34" charset="0"/>
              </a:rPr>
              <a:t>pride</a:t>
            </a:r>
            <a:r>
              <a:rPr lang="es-ES" sz="2800" dirty="0">
                <a:solidFill>
                  <a:srgbClr val="00B0F0"/>
                </a:solidFill>
                <a:latin typeface="Cronos Pro" panose="020C0502030403020304" pitchFamily="34" charset="0"/>
              </a:rPr>
              <a:t> </a:t>
            </a:r>
            <a:r>
              <a:rPr lang="es-ES" sz="2800" dirty="0">
                <a:solidFill>
                  <a:srgbClr val="FFC000"/>
                </a:solidFill>
                <a:latin typeface="Cronos Pro" panose="020C0502030403020304" pitchFamily="34" charset="0"/>
              </a:rPr>
              <a:t>(George Michael) </a:t>
            </a:r>
            <a:r>
              <a:rPr lang="es-ES" sz="2800" dirty="0">
                <a:solidFill>
                  <a:schemeClr val="bg1"/>
                </a:solidFill>
                <a:latin typeface="Cronos Pro" panose="020C0502030403020304" pitchFamily="34" charset="0"/>
              </a:rPr>
              <a:t>3:15</a:t>
            </a:r>
          </a:p>
          <a:p>
            <a:r>
              <a:rPr lang="es-ES" sz="2800" dirty="0">
                <a:solidFill>
                  <a:srgbClr val="00FF00"/>
                </a:solidFill>
                <a:latin typeface="Cronos Pro" panose="020C0502030403020304" pitchFamily="34" charset="0"/>
              </a:rPr>
              <a:t>10 – 1985 Solidaridad con África: </a:t>
            </a:r>
            <a:r>
              <a:rPr lang="es-ES" sz="2800" dirty="0" err="1">
                <a:solidFill>
                  <a:srgbClr val="00B0F0"/>
                </a:solidFill>
                <a:latin typeface="Cronos Pro" panose="020C0502030403020304" pitchFamily="34" charset="0"/>
              </a:rPr>
              <a:t>We</a:t>
            </a:r>
            <a:r>
              <a:rPr lang="es-ES" sz="2800" dirty="0">
                <a:solidFill>
                  <a:srgbClr val="00B0F0"/>
                </a:solidFill>
                <a:latin typeface="Cronos Pro" panose="020C0502030403020304" pitchFamily="34" charset="0"/>
              </a:rPr>
              <a:t> are </a:t>
            </a:r>
            <a:r>
              <a:rPr lang="es-ES" sz="2800" dirty="0" err="1">
                <a:solidFill>
                  <a:srgbClr val="00B0F0"/>
                </a:solidFill>
                <a:latin typeface="Cronos Pro" panose="020C0502030403020304" pitchFamily="34" charset="0"/>
              </a:rPr>
              <a:t>the</a:t>
            </a:r>
            <a:r>
              <a:rPr lang="es-ES" sz="2800" dirty="0">
                <a:solidFill>
                  <a:srgbClr val="00B0F0"/>
                </a:solidFill>
                <a:latin typeface="Cronos Pro" panose="020C0502030403020304" pitchFamily="34" charset="0"/>
              </a:rPr>
              <a:t> </a:t>
            </a:r>
            <a:r>
              <a:rPr lang="es-ES" sz="2800" dirty="0" err="1">
                <a:solidFill>
                  <a:srgbClr val="00B0F0"/>
                </a:solidFill>
                <a:latin typeface="Cronos Pro" panose="020C0502030403020304" pitchFamily="34" charset="0"/>
              </a:rPr>
              <a:t>world</a:t>
            </a:r>
            <a:r>
              <a:rPr lang="es-ES" sz="2800" dirty="0">
                <a:solidFill>
                  <a:srgbClr val="00B0F0"/>
                </a:solidFill>
                <a:latin typeface="Cronos Pro" panose="020C0502030403020304" pitchFamily="34" charset="0"/>
              </a:rPr>
              <a:t> </a:t>
            </a:r>
            <a:r>
              <a:rPr lang="es-ES" sz="2800" dirty="0">
                <a:solidFill>
                  <a:srgbClr val="FFC000"/>
                </a:solidFill>
                <a:latin typeface="Cronos Pro" panose="020C0502030403020304" pitchFamily="34" charset="0"/>
              </a:rPr>
              <a:t>(Michael Jackson) </a:t>
            </a:r>
            <a:r>
              <a:rPr lang="es-ES" sz="2800" dirty="0">
                <a:solidFill>
                  <a:schemeClr val="bg1"/>
                </a:solidFill>
                <a:latin typeface="Cronos Pro" panose="020C0502030403020304" pitchFamily="34" charset="0"/>
              </a:rPr>
              <a:t>4:05</a:t>
            </a:r>
          </a:p>
          <a:p>
            <a:r>
              <a:rPr lang="es-ES" sz="2800" dirty="0">
                <a:solidFill>
                  <a:srgbClr val="00FF00"/>
                </a:solidFill>
                <a:latin typeface="Cronos Pro" panose="020C0502030403020304" pitchFamily="34" charset="0"/>
              </a:rPr>
              <a:t>11 – 1989 Caída del muro de Berlín: </a:t>
            </a:r>
            <a:r>
              <a:rPr lang="es-ES" sz="2800" dirty="0" err="1">
                <a:solidFill>
                  <a:srgbClr val="00B0F0"/>
                </a:solidFill>
                <a:latin typeface="Cronos Pro" panose="020C0502030403020304" pitchFamily="34" charset="0"/>
              </a:rPr>
              <a:t>Looking</a:t>
            </a:r>
            <a:r>
              <a:rPr lang="es-ES" sz="2800" dirty="0">
                <a:solidFill>
                  <a:srgbClr val="00B0F0"/>
                </a:solidFill>
                <a:latin typeface="Cronos Pro" panose="020C0502030403020304" pitchFamily="34" charset="0"/>
              </a:rPr>
              <a:t> </a:t>
            </a:r>
            <a:r>
              <a:rPr lang="es-ES" sz="2800" dirty="0" err="1">
                <a:solidFill>
                  <a:srgbClr val="00B0F0"/>
                </a:solidFill>
                <a:latin typeface="Cronos Pro" panose="020C0502030403020304" pitchFamily="34" charset="0"/>
              </a:rPr>
              <a:t>for</a:t>
            </a:r>
            <a:r>
              <a:rPr lang="es-ES" sz="2800" dirty="0">
                <a:solidFill>
                  <a:srgbClr val="00B0F0"/>
                </a:solidFill>
                <a:latin typeface="Cronos Pro" panose="020C0502030403020304" pitchFamily="34" charset="0"/>
              </a:rPr>
              <a:t> </a:t>
            </a:r>
            <a:r>
              <a:rPr lang="es-ES" sz="2800" dirty="0" err="1">
                <a:solidFill>
                  <a:srgbClr val="00B0F0"/>
                </a:solidFill>
                <a:latin typeface="Cronos Pro" panose="020C0502030403020304" pitchFamily="34" charset="0"/>
              </a:rPr>
              <a:t>freedom</a:t>
            </a:r>
            <a:r>
              <a:rPr lang="es-ES" sz="2800" dirty="0">
                <a:solidFill>
                  <a:srgbClr val="00B0F0"/>
                </a:solidFill>
                <a:latin typeface="Cronos Pro" panose="020C0502030403020304" pitchFamily="34" charset="0"/>
              </a:rPr>
              <a:t> </a:t>
            </a:r>
            <a:r>
              <a:rPr lang="es-ES" sz="2800" dirty="0">
                <a:solidFill>
                  <a:srgbClr val="FFC000"/>
                </a:solidFill>
                <a:latin typeface="Cronos Pro" panose="020C0502030403020304" pitchFamily="34" charset="0"/>
              </a:rPr>
              <a:t>(David </a:t>
            </a:r>
            <a:r>
              <a:rPr lang="es-ES" sz="2800" dirty="0" err="1">
                <a:solidFill>
                  <a:srgbClr val="FFC000"/>
                </a:solidFill>
                <a:latin typeface="Cronos Pro" panose="020C0502030403020304" pitchFamily="34" charset="0"/>
              </a:rPr>
              <a:t>Hasselhoff</a:t>
            </a:r>
            <a:r>
              <a:rPr lang="es-ES" sz="2800" dirty="0">
                <a:solidFill>
                  <a:srgbClr val="FFC000"/>
                </a:solidFill>
                <a:latin typeface="Cronos Pro" panose="020C0502030403020304" pitchFamily="34" charset="0"/>
              </a:rPr>
              <a:t>) </a:t>
            </a:r>
            <a:r>
              <a:rPr lang="es-ES" sz="2800" dirty="0">
                <a:solidFill>
                  <a:schemeClr val="bg1"/>
                </a:solidFill>
                <a:latin typeface="Cronos Pro" panose="020C0502030403020304" pitchFamily="34" charset="0"/>
              </a:rPr>
              <a:t>3:11</a:t>
            </a:r>
          </a:p>
          <a:p>
            <a:r>
              <a:rPr lang="es-ES" sz="2800" dirty="0">
                <a:solidFill>
                  <a:srgbClr val="00FF00"/>
                </a:solidFill>
                <a:latin typeface="Cronos Pro" panose="020C0502030403020304" pitchFamily="34" charset="0"/>
              </a:rPr>
              <a:t>12 – 1999 Fin de siglo: </a:t>
            </a:r>
            <a:r>
              <a:rPr lang="es-ES" sz="2800" dirty="0">
                <a:solidFill>
                  <a:srgbClr val="00B0F0"/>
                </a:solidFill>
                <a:latin typeface="Cronos Pro" panose="020C0502030403020304" pitchFamily="34" charset="0"/>
              </a:rPr>
              <a:t>Un año (siglo) más </a:t>
            </a:r>
            <a:r>
              <a:rPr lang="es-ES" sz="2800" dirty="0">
                <a:solidFill>
                  <a:srgbClr val="FFC000"/>
                </a:solidFill>
                <a:latin typeface="Cronos Pro" panose="020C0502030403020304" pitchFamily="34" charset="0"/>
              </a:rPr>
              <a:t>(Mecano) </a:t>
            </a:r>
            <a:r>
              <a:rPr lang="es-ES" sz="2800" dirty="0">
                <a:solidFill>
                  <a:schemeClr val="bg1"/>
                </a:solidFill>
                <a:latin typeface="Cronos Pro" panose="020C0502030403020304" pitchFamily="34" charset="0"/>
              </a:rPr>
              <a:t>3:39</a:t>
            </a:r>
          </a:p>
          <a:p>
            <a:r>
              <a:rPr lang="es-ES" sz="2800" dirty="0">
                <a:solidFill>
                  <a:srgbClr val="00FF00"/>
                </a:solidFill>
                <a:latin typeface="Cronos Pro" panose="020C0502030403020304" pitchFamily="34" charset="0"/>
              </a:rPr>
              <a:t>13 – Extra: </a:t>
            </a:r>
            <a:r>
              <a:rPr lang="es-ES" sz="2800" dirty="0" err="1">
                <a:solidFill>
                  <a:srgbClr val="00B0F0"/>
                </a:solidFill>
                <a:latin typeface="Cronos Pro" panose="020C0502030403020304" pitchFamily="34" charset="0"/>
              </a:rPr>
              <a:t>Bohemian</a:t>
            </a:r>
            <a:r>
              <a:rPr lang="es-ES" sz="2800" dirty="0">
                <a:solidFill>
                  <a:srgbClr val="00B0F0"/>
                </a:solidFill>
                <a:latin typeface="Cronos Pro" panose="020C0502030403020304" pitchFamily="34" charset="0"/>
              </a:rPr>
              <a:t> </a:t>
            </a:r>
            <a:r>
              <a:rPr lang="es-ES" sz="2800" dirty="0" err="1">
                <a:solidFill>
                  <a:srgbClr val="00B0F0"/>
                </a:solidFill>
                <a:latin typeface="Cronos Pro" panose="020C0502030403020304" pitchFamily="34" charset="0"/>
              </a:rPr>
              <a:t>Rhapsody</a:t>
            </a:r>
            <a:r>
              <a:rPr lang="es-ES" sz="2800" dirty="0">
                <a:solidFill>
                  <a:srgbClr val="00B0F0"/>
                </a:solidFill>
                <a:latin typeface="Cronos Pro" panose="020C0502030403020304" pitchFamily="34" charset="0"/>
              </a:rPr>
              <a:t> </a:t>
            </a:r>
            <a:r>
              <a:rPr lang="es-ES" sz="2800" dirty="0">
                <a:solidFill>
                  <a:srgbClr val="FFC000"/>
                </a:solidFill>
                <a:latin typeface="Cronos Pro" panose="020C0502030403020304" pitchFamily="34" charset="0"/>
              </a:rPr>
              <a:t>(Queen) </a:t>
            </a:r>
            <a:r>
              <a:rPr lang="es-ES" sz="2800" dirty="0">
                <a:solidFill>
                  <a:schemeClr val="bg1"/>
                </a:solidFill>
                <a:latin typeface="Cronos Pro" panose="020C0502030403020304" pitchFamily="34" charset="0"/>
              </a:rPr>
              <a:t>6:29</a:t>
            </a:r>
          </a:p>
          <a:p>
            <a:r>
              <a:rPr lang="es-ES" sz="2800" dirty="0">
                <a:solidFill>
                  <a:srgbClr val="00FF00"/>
                </a:solidFill>
                <a:latin typeface="Cronos Pro" panose="020C0502030403020304" pitchFamily="34" charset="0"/>
              </a:rPr>
              <a:t>14 – 20-- Extra final: </a:t>
            </a:r>
            <a:r>
              <a:rPr lang="es-ES" sz="2800" dirty="0" err="1">
                <a:solidFill>
                  <a:srgbClr val="00B0F0"/>
                </a:solidFill>
                <a:latin typeface="Cronos Pro" panose="020C0502030403020304" pitchFamily="34" charset="0"/>
              </a:rPr>
              <a:t>One</a:t>
            </a:r>
            <a:r>
              <a:rPr lang="es-ES" sz="2800" dirty="0">
                <a:solidFill>
                  <a:srgbClr val="00B0F0"/>
                </a:solidFill>
                <a:latin typeface="Cronos Pro" panose="020C0502030403020304" pitchFamily="34" charset="0"/>
              </a:rPr>
              <a:t> </a:t>
            </a:r>
            <a:r>
              <a:rPr lang="es-ES" sz="2800" dirty="0" err="1">
                <a:solidFill>
                  <a:srgbClr val="00B0F0"/>
                </a:solidFill>
                <a:latin typeface="Cronos Pro" panose="020C0502030403020304" pitchFamily="34" charset="0"/>
              </a:rPr>
              <a:t>moment</a:t>
            </a:r>
            <a:r>
              <a:rPr lang="es-ES" sz="2800" dirty="0">
                <a:solidFill>
                  <a:srgbClr val="00B0F0"/>
                </a:solidFill>
                <a:latin typeface="Cronos Pro" panose="020C0502030403020304" pitchFamily="34" charset="0"/>
              </a:rPr>
              <a:t> in time </a:t>
            </a:r>
            <a:r>
              <a:rPr lang="es-ES" sz="2800" dirty="0">
                <a:solidFill>
                  <a:srgbClr val="FFC000"/>
                </a:solidFill>
                <a:latin typeface="Cronos Pro" panose="020C0502030403020304" pitchFamily="34" charset="0"/>
              </a:rPr>
              <a:t>(Whitney Houston) </a:t>
            </a:r>
            <a:r>
              <a:rPr lang="es-ES" sz="2800" dirty="0">
                <a:solidFill>
                  <a:schemeClr val="bg1"/>
                </a:solidFill>
                <a:latin typeface="Cronos Pro" panose="020C0502030403020304" pitchFamily="34" charset="0"/>
              </a:rPr>
              <a:t>4:35</a:t>
            </a:r>
          </a:p>
        </p:txBody>
      </p:sp>
    </p:spTree>
    <p:extLst>
      <p:ext uri="{BB962C8B-B14F-4D97-AF65-F5344CB8AC3E}">
        <p14:creationId xmlns:p14="http://schemas.microsoft.com/office/powerpoint/2010/main" val="304104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2D1EA476-DB74-4B3D-A03F-AC206AC0453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CuadroTexto 4">
            <a:extLst>
              <a:ext uri="{FF2B5EF4-FFF2-40B4-BE49-F238E27FC236}">
                <a16:creationId xmlns:a16="http://schemas.microsoft.com/office/drawing/2014/main" xmlns="" id="{9CA9A31F-E5D2-4862-ABB4-AFA5F5FEC8AA}"/>
              </a:ext>
            </a:extLst>
          </p:cNvPr>
          <p:cNvSpPr txBox="1"/>
          <p:nvPr/>
        </p:nvSpPr>
        <p:spPr>
          <a:xfrm>
            <a:off x="254524" y="1348033"/>
            <a:ext cx="7070103" cy="3539430"/>
          </a:xfrm>
          <a:prstGeom prst="rect">
            <a:avLst/>
          </a:prstGeom>
          <a:noFill/>
        </p:spPr>
        <p:txBody>
          <a:bodyPr wrap="square" rtlCol="0">
            <a:spAutoFit/>
          </a:bodyPr>
          <a:lstStyle/>
          <a:p>
            <a:r>
              <a:rPr lang="es-ES" sz="2800" dirty="0">
                <a:solidFill>
                  <a:srgbClr val="FFC000"/>
                </a:solidFill>
                <a:latin typeface="Cronos Pro" panose="020C0502030403020304" pitchFamily="34" charset="0"/>
              </a:rPr>
              <a:t>Cuéntame, tú que has vivido</a:t>
            </a:r>
          </a:p>
          <a:p>
            <a:r>
              <a:rPr lang="es-ES" sz="2800" dirty="0">
                <a:solidFill>
                  <a:srgbClr val="FFC000"/>
                </a:solidFill>
                <a:latin typeface="Cronos Pro" panose="020C0502030403020304" pitchFamily="34" charset="0"/>
              </a:rPr>
              <a:t>El despertar de un tiempo que nos cambió</a:t>
            </a:r>
          </a:p>
          <a:p>
            <a:r>
              <a:rPr lang="es-ES" sz="2800" dirty="0">
                <a:solidFill>
                  <a:srgbClr val="FFC000"/>
                </a:solidFill>
                <a:latin typeface="Cronos Pro" panose="020C0502030403020304" pitchFamily="34" charset="0"/>
              </a:rPr>
              <a:t>Volverás a ser un niño</a:t>
            </a:r>
          </a:p>
          <a:p>
            <a:r>
              <a:rPr lang="es-ES" sz="2800" dirty="0">
                <a:solidFill>
                  <a:srgbClr val="FFC000"/>
                </a:solidFill>
                <a:latin typeface="Cronos Pro" panose="020C0502030403020304" pitchFamily="34" charset="0"/>
              </a:rPr>
              <a:t>Al recordar las largas tardes de sol</a:t>
            </a:r>
          </a:p>
          <a:p>
            <a:r>
              <a:rPr lang="es-ES" sz="2800" dirty="0">
                <a:solidFill>
                  <a:srgbClr val="FFC000"/>
                </a:solidFill>
                <a:latin typeface="Cronos Pro" panose="020C0502030403020304" pitchFamily="34" charset="0"/>
              </a:rPr>
              <a:t>Háblame </a:t>
            </a:r>
            <a:r>
              <a:rPr lang="es-ES" sz="2800" dirty="0">
                <a:solidFill>
                  <a:srgbClr val="00B0F0"/>
                </a:solidFill>
                <a:latin typeface="Cronos Pro" panose="020C0502030403020304" pitchFamily="34" charset="0"/>
              </a:rPr>
              <a:t>de lo que has encontrado</a:t>
            </a:r>
          </a:p>
          <a:p>
            <a:r>
              <a:rPr lang="es-ES" sz="2800" dirty="0">
                <a:solidFill>
                  <a:srgbClr val="FFC000"/>
                </a:solidFill>
                <a:latin typeface="Cronos Pro" panose="020C0502030403020304" pitchFamily="34" charset="0"/>
              </a:rPr>
              <a:t>En tu largo caminar</a:t>
            </a:r>
          </a:p>
          <a:p>
            <a:r>
              <a:rPr lang="es-ES" sz="2800" dirty="0">
                <a:solidFill>
                  <a:srgbClr val="FFC000"/>
                </a:solidFill>
                <a:latin typeface="Cronos Pro" panose="020C0502030403020304" pitchFamily="34" charset="0"/>
              </a:rPr>
              <a:t>Cuéntame cómo te ha ido</a:t>
            </a:r>
          </a:p>
          <a:p>
            <a:r>
              <a:rPr lang="es-ES" sz="2800" dirty="0">
                <a:solidFill>
                  <a:srgbClr val="FFC000"/>
                </a:solidFill>
                <a:latin typeface="Cronos Pro" panose="020C0502030403020304" pitchFamily="34" charset="0"/>
              </a:rPr>
              <a:t>Si has conocido la felicidad, felicidad</a:t>
            </a:r>
          </a:p>
        </p:txBody>
      </p:sp>
      <p:pic>
        <p:nvPicPr>
          <p:cNvPr id="1026" name="Picture 2" descr="Imagen relacionada">
            <a:extLst>
              <a:ext uri="{FF2B5EF4-FFF2-40B4-BE49-F238E27FC236}">
                <a16:creationId xmlns:a16="http://schemas.microsoft.com/office/drawing/2014/main" xmlns="" id="{64895C6C-796C-42FE-9720-ADE42C785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921" y="1436585"/>
            <a:ext cx="523875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05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0" y="363915"/>
            <a:ext cx="12191999" cy="6986528"/>
          </a:xfrm>
          <a:prstGeom prst="rect">
            <a:avLst/>
          </a:prstGeom>
          <a:noFill/>
        </p:spPr>
        <p:txBody>
          <a:bodyPr wrap="square" rtlCol="0">
            <a:spAutoFit/>
          </a:bodyPr>
          <a:lstStyle/>
          <a:p>
            <a:r>
              <a:rPr lang="en-US" sz="3200" dirty="0">
                <a:solidFill>
                  <a:srgbClr val="00FF00"/>
                </a:solidFill>
                <a:latin typeface="Cronos Pro" panose="020C0502030403020304" pitchFamily="34" charset="0"/>
              </a:rPr>
              <a:t>KEEPING THE DREAM ALIVE (Belle Époque) 1900 - 1914</a:t>
            </a:r>
          </a:p>
          <a:p>
            <a:endParaRPr lang="es-ES" sz="3200" dirty="0">
              <a:solidFill>
                <a:schemeClr val="bg1"/>
              </a:solidFill>
              <a:latin typeface="Cronos Pro" panose="020C0502030403020304" pitchFamily="34" charset="0"/>
            </a:endParaRPr>
          </a:p>
          <a:p>
            <a:r>
              <a:rPr lang="es-ES" sz="3200" dirty="0">
                <a:solidFill>
                  <a:srgbClr val="FFC000"/>
                </a:solidFill>
                <a:latin typeface="Cronos Pro" panose="020C0502030403020304" pitchFamily="34" charset="0"/>
              </a:rPr>
              <a:t>CLARA: </a:t>
            </a:r>
            <a:r>
              <a:rPr lang="es-ES" sz="3200" dirty="0">
                <a:solidFill>
                  <a:schemeClr val="bg1"/>
                </a:solidFill>
                <a:latin typeface="Cronos Pro" panose="020C0502030403020304" pitchFamily="34" charset="0"/>
              </a:rPr>
              <a:t>Ayer ya pusimos el retrete en un cuarto con luz eléctrica en casa</a:t>
            </a:r>
          </a:p>
          <a:p>
            <a:r>
              <a:rPr lang="es-ES" sz="3200" dirty="0">
                <a:solidFill>
                  <a:srgbClr val="FFC000"/>
                </a:solidFill>
                <a:latin typeface="Cronos Pro" panose="020C0502030403020304" pitchFamily="34" charset="0"/>
              </a:rPr>
              <a:t>ANTONIO F: </a:t>
            </a:r>
            <a:r>
              <a:rPr lang="es-ES" sz="3200" dirty="0">
                <a:solidFill>
                  <a:schemeClr val="bg1"/>
                </a:solidFill>
                <a:latin typeface="Cronos Pro" panose="020C0502030403020304" pitchFamily="34" charset="0"/>
              </a:rPr>
              <a:t>Mamá, quiero un barquillo</a:t>
            </a:r>
          </a:p>
          <a:p>
            <a:r>
              <a:rPr lang="es-ES" sz="3200" dirty="0">
                <a:solidFill>
                  <a:srgbClr val="FFC000"/>
                </a:solidFill>
                <a:latin typeface="Cronos Pro" panose="020C0502030403020304" pitchFamily="34" charset="0"/>
              </a:rPr>
              <a:t>MAFALDA: </a:t>
            </a:r>
            <a:r>
              <a:rPr lang="es-ES" sz="3200" dirty="0">
                <a:solidFill>
                  <a:schemeClr val="bg1"/>
                </a:solidFill>
                <a:latin typeface="Cronos Pro" panose="020C0502030403020304" pitchFamily="34" charset="0"/>
              </a:rPr>
              <a:t>¡Calla, niño! Pues nosotros hemos adquirido un aparato de hacer fotografías. ¡Es más pequeño que una maleta de viaje!</a:t>
            </a:r>
          </a:p>
          <a:p>
            <a:r>
              <a:rPr lang="es-ES" sz="3200" dirty="0">
                <a:solidFill>
                  <a:srgbClr val="FFC000"/>
                </a:solidFill>
                <a:latin typeface="Cronos Pro" panose="020C0502030403020304" pitchFamily="34" charset="0"/>
              </a:rPr>
              <a:t>GABRIELA: </a:t>
            </a:r>
            <a:r>
              <a:rPr lang="es-ES" sz="3200" dirty="0">
                <a:solidFill>
                  <a:schemeClr val="bg1"/>
                </a:solidFill>
                <a:latin typeface="Cronos Pro" panose="020C0502030403020304" pitchFamily="34" charset="0"/>
              </a:rPr>
              <a:t>Hablando de viajes ¿Habéis oído algo sobre el barco ese tan grande que estaban construyendo?</a:t>
            </a:r>
          </a:p>
          <a:p>
            <a:r>
              <a:rPr lang="es-ES" sz="3200" dirty="0">
                <a:solidFill>
                  <a:srgbClr val="FFC000"/>
                </a:solidFill>
                <a:latin typeface="Cronos Pro" panose="020C0502030403020304" pitchFamily="34" charset="0"/>
              </a:rPr>
              <a:t>CLARA: </a:t>
            </a:r>
            <a:r>
              <a:rPr lang="es-ES" sz="3200" dirty="0">
                <a:solidFill>
                  <a:schemeClr val="bg1"/>
                </a:solidFill>
                <a:latin typeface="Cronos Pro" panose="020C0502030403020304" pitchFamily="34" charset="0"/>
              </a:rPr>
              <a:t>¿El </a:t>
            </a:r>
            <a:r>
              <a:rPr lang="es-ES" sz="3200" dirty="0" err="1">
                <a:solidFill>
                  <a:schemeClr val="bg1"/>
                </a:solidFill>
                <a:latin typeface="Cronos Pro" panose="020C0502030403020304" pitchFamily="34" charset="0"/>
              </a:rPr>
              <a:t>Titánic</a:t>
            </a:r>
            <a:r>
              <a:rPr lang="es-ES" sz="3200" dirty="0">
                <a:solidFill>
                  <a:schemeClr val="bg1"/>
                </a:solidFill>
                <a:latin typeface="Cronos Pro" panose="020C0502030403020304" pitchFamily="34" charset="0"/>
              </a:rPr>
              <a:t>?</a:t>
            </a:r>
          </a:p>
          <a:p>
            <a:r>
              <a:rPr lang="es-ES" sz="3200" dirty="0">
                <a:solidFill>
                  <a:srgbClr val="FFC000"/>
                </a:solidFill>
                <a:latin typeface="Cronos Pro" panose="020C0502030403020304" pitchFamily="34" charset="0"/>
              </a:rPr>
              <a:t>GABRIELA: </a:t>
            </a:r>
            <a:r>
              <a:rPr lang="es-ES" sz="3200" dirty="0">
                <a:solidFill>
                  <a:schemeClr val="bg1"/>
                </a:solidFill>
                <a:latin typeface="Cronos Pro" panose="020C0502030403020304" pitchFamily="34" charset="0"/>
              </a:rPr>
              <a:t>Eso. Va a zarpar la semana que viene.</a:t>
            </a:r>
          </a:p>
          <a:p>
            <a:r>
              <a:rPr lang="es-ES" sz="3200" dirty="0">
                <a:solidFill>
                  <a:srgbClr val="FFC000"/>
                </a:solidFill>
                <a:latin typeface="Cronos Pro" panose="020C0502030403020304" pitchFamily="34" charset="0"/>
              </a:rPr>
              <a:t>CLARA: </a:t>
            </a:r>
            <a:r>
              <a:rPr lang="es-ES" sz="3200" dirty="0">
                <a:solidFill>
                  <a:schemeClr val="bg1"/>
                </a:solidFill>
                <a:latin typeface="Cronos Pro" panose="020C0502030403020304" pitchFamily="34" charset="0"/>
              </a:rPr>
              <a:t>¡Quién pudiera viajar en ese barco tan moderno!</a:t>
            </a:r>
          </a:p>
          <a:p>
            <a:r>
              <a:rPr lang="es-ES" sz="3200" dirty="0">
                <a:solidFill>
                  <a:srgbClr val="FFC000"/>
                </a:solidFill>
                <a:latin typeface="Cronos Pro" panose="020C0502030403020304" pitchFamily="34" charset="0"/>
              </a:rPr>
              <a:t>MAFALDA: </a:t>
            </a:r>
            <a:r>
              <a:rPr lang="es-ES" sz="3200" dirty="0">
                <a:solidFill>
                  <a:schemeClr val="bg1"/>
                </a:solidFill>
                <a:latin typeface="Cronos Pro" panose="020C0502030403020304" pitchFamily="34" charset="0"/>
              </a:rPr>
              <a:t>Sería un sueño hecho realidad… quizás la próxima vez que zarpe</a:t>
            </a:r>
          </a:p>
          <a:p>
            <a:r>
              <a:rPr lang="es-ES" sz="3200" dirty="0">
                <a:solidFill>
                  <a:srgbClr val="FFC000"/>
                </a:solidFill>
                <a:latin typeface="Cronos Pro" panose="020C0502030403020304" pitchFamily="34" charset="0"/>
              </a:rPr>
              <a:t>ANTONIO F: </a:t>
            </a:r>
            <a:r>
              <a:rPr lang="es-ES" sz="3200" dirty="0">
                <a:solidFill>
                  <a:schemeClr val="bg1"/>
                </a:solidFill>
                <a:latin typeface="Cronos Pro" panose="020C0502030403020304" pitchFamily="34" charset="0"/>
              </a:rPr>
              <a:t>Mamá, ¡mi barquillo!</a:t>
            </a:r>
          </a:p>
          <a:p>
            <a:endParaRPr lang="es-ES" sz="3200" dirty="0">
              <a:solidFill>
                <a:schemeClr val="bg1"/>
              </a:solidFill>
              <a:latin typeface="Cronos Pro" panose="020C0502030403020304" pitchFamily="34" charset="0"/>
            </a:endParaRPr>
          </a:p>
        </p:txBody>
      </p:sp>
      <p:pic>
        <p:nvPicPr>
          <p:cNvPr id="7" name="Imagen 6">
            <a:extLst>
              <a:ext uri="{FF2B5EF4-FFF2-40B4-BE49-F238E27FC236}">
                <a16:creationId xmlns:a16="http://schemas.microsoft.com/office/drawing/2014/main" xmlns="" id="{E9593AD5-AD20-45C6-A921-4925F4D53D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9951" y="223225"/>
            <a:ext cx="681037" cy="1095038"/>
          </a:xfrm>
          <a:prstGeom prst="rect">
            <a:avLst/>
          </a:prstGeom>
        </p:spPr>
      </p:pic>
    </p:spTree>
    <p:extLst>
      <p:ext uri="{BB962C8B-B14F-4D97-AF65-F5344CB8AC3E}">
        <p14:creationId xmlns:p14="http://schemas.microsoft.com/office/powerpoint/2010/main" val="91540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04E6DA85-6727-4189-9C25-2E30C99C498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xmlns="" id="{989946E2-3F38-4F6B-8A29-84DC68C15B3C}"/>
              </a:ext>
            </a:extLst>
          </p:cNvPr>
          <p:cNvSpPr txBox="1"/>
          <p:nvPr/>
        </p:nvSpPr>
        <p:spPr>
          <a:xfrm>
            <a:off x="225679" y="169732"/>
            <a:ext cx="5496392" cy="6463308"/>
          </a:xfrm>
          <a:prstGeom prst="rect">
            <a:avLst/>
          </a:prstGeom>
          <a:noFill/>
        </p:spPr>
        <p:txBody>
          <a:bodyPr wrap="square" rtlCol="0">
            <a:spAutoFit/>
          </a:bodyPr>
          <a:lstStyle/>
          <a:p>
            <a:r>
              <a:rPr lang="en-US" b="1" dirty="0">
                <a:solidFill>
                  <a:schemeClr val="bg1"/>
                </a:solidFill>
                <a:latin typeface="Cronos Pro" panose="020C0502030403020304" pitchFamily="34" charset="0"/>
              </a:rPr>
              <a:t>Tonight the rain is falling,</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Full of memories of people and places.</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And while the past is calling,</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In my fantasy I remember their faces.</a:t>
            </a:r>
          </a:p>
          <a:p>
            <a:endParaRPr lang="en-US" b="1" dirty="0">
              <a:solidFill>
                <a:schemeClr val="bg1"/>
              </a:solidFill>
              <a:latin typeface="Cronos Pro" panose="020C0502030403020304" pitchFamily="34" charset="0"/>
            </a:endParaRPr>
          </a:p>
          <a:p>
            <a:r>
              <a:rPr lang="en-US" b="1" dirty="0">
                <a:solidFill>
                  <a:schemeClr val="bg1"/>
                </a:solidFill>
                <a:latin typeface="Cronos Pro" panose="020C0502030403020304" pitchFamily="34" charset="0"/>
              </a:rPr>
              <a:t>The hopes we had were much to high;</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Way out of reach, but we have to try.</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The game will never be over,</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Because we're keeping the dream alive.</a:t>
            </a:r>
          </a:p>
          <a:p>
            <a:endParaRPr lang="en-US" b="1" dirty="0">
              <a:solidFill>
                <a:schemeClr val="bg1"/>
              </a:solidFill>
              <a:latin typeface="Cronos Pro" panose="020C0502030403020304" pitchFamily="34" charset="0"/>
            </a:endParaRPr>
          </a:p>
          <a:p>
            <a:r>
              <a:rPr lang="en-US" b="1" dirty="0">
                <a:solidFill>
                  <a:schemeClr val="bg1"/>
                </a:solidFill>
                <a:latin typeface="Cronos Pro" panose="020C0502030403020304" pitchFamily="34" charset="0"/>
              </a:rPr>
              <a:t>I hear myself recalling</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Things you said to me the night it all started.</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And still the rain is falling.</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Makes me feel the way I felt when we parted.</a:t>
            </a:r>
          </a:p>
          <a:p>
            <a:endParaRPr lang="en-US" b="1" dirty="0">
              <a:solidFill>
                <a:schemeClr val="bg1"/>
              </a:solidFill>
              <a:latin typeface="Cronos Pro" panose="020C0502030403020304" pitchFamily="34" charset="0"/>
            </a:endParaRPr>
          </a:p>
          <a:p>
            <a:r>
              <a:rPr lang="en-US" b="1" dirty="0">
                <a:solidFill>
                  <a:schemeClr val="bg1"/>
                </a:solidFill>
                <a:latin typeface="Cronos Pro" panose="020C0502030403020304" pitchFamily="34" charset="0"/>
              </a:rPr>
              <a:t>THE HOPES WE HAD WERE MUCH TO HIGH;</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WAY OUT OF REACH, BUT WE HAVE TO TRY.</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NO NEED TO HIDE, NO NEED TO RUN,</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'CAUSE ALL THE ANSWERS COME ONE BY ONE.</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THE GAME WILL NEVER BE OVER,</a:t>
            </a:r>
            <a:br>
              <a:rPr lang="en-US" b="1" dirty="0">
                <a:solidFill>
                  <a:schemeClr val="bg1"/>
                </a:solidFill>
                <a:latin typeface="Cronos Pro" panose="020C0502030403020304" pitchFamily="34" charset="0"/>
              </a:rPr>
            </a:br>
            <a:r>
              <a:rPr lang="en-US" b="1" dirty="0">
                <a:solidFill>
                  <a:schemeClr val="bg1"/>
                </a:solidFill>
                <a:latin typeface="Cronos Pro" panose="020C0502030403020304" pitchFamily="34" charset="0"/>
              </a:rPr>
              <a:t>BECAUSE WE'RE KEEPING THE DREAM ALIVE.</a:t>
            </a:r>
          </a:p>
          <a:p>
            <a:endParaRPr lang="es-ES" b="1" dirty="0">
              <a:solidFill>
                <a:schemeClr val="bg1"/>
              </a:solidFill>
              <a:latin typeface="Cronos Pro" panose="020C0502030403020304" pitchFamily="34" charset="0"/>
            </a:endParaRPr>
          </a:p>
        </p:txBody>
      </p:sp>
      <p:pic>
        <p:nvPicPr>
          <p:cNvPr id="2" name="Picture 2" descr="Imagen relacionada">
            <a:extLst>
              <a:ext uri="{FF2B5EF4-FFF2-40B4-BE49-F238E27FC236}">
                <a16:creationId xmlns:a16="http://schemas.microsoft.com/office/drawing/2014/main" xmlns="" id="{A18B3F50-ECAD-41A7-8ACA-AF70093CD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37" b="9059"/>
          <a:stretch/>
        </p:blipFill>
        <p:spPr bwMode="auto">
          <a:xfrm>
            <a:off x="5722071" y="32678"/>
            <a:ext cx="6268871" cy="4021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xmlns="" id="{2A82496F-F599-4F6E-B982-F68506B3266D}"/>
              </a:ext>
            </a:extLst>
          </p:cNvPr>
          <p:cNvSpPr/>
          <p:nvPr/>
        </p:nvSpPr>
        <p:spPr>
          <a:xfrm>
            <a:off x="5947750" y="461914"/>
            <a:ext cx="1565413" cy="537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xmlns="" id="{D835F829-7603-40B8-A429-70FC0723217E}"/>
              </a:ext>
            </a:extLst>
          </p:cNvPr>
          <p:cNvSpPr txBox="1"/>
          <p:nvPr/>
        </p:nvSpPr>
        <p:spPr>
          <a:xfrm>
            <a:off x="5872898" y="5241303"/>
            <a:ext cx="5665509" cy="2308324"/>
          </a:xfrm>
          <a:prstGeom prst="rect">
            <a:avLst/>
          </a:prstGeom>
          <a:noFill/>
        </p:spPr>
        <p:txBody>
          <a:bodyPr wrap="square" rtlCol="0">
            <a:spAutoFit/>
          </a:bodyPr>
          <a:lstStyle/>
          <a:p>
            <a:r>
              <a:rPr lang="en-US" sz="2400" dirty="0">
                <a:solidFill>
                  <a:schemeClr val="bg1"/>
                </a:solidFill>
                <a:latin typeface="Cronos Pro" panose="020C0502030403020304" pitchFamily="34" charset="0"/>
              </a:rPr>
              <a:t>I need you - I love you.</a:t>
            </a:r>
          </a:p>
          <a:p>
            <a:r>
              <a:rPr lang="en-US" sz="2400" dirty="0">
                <a:solidFill>
                  <a:schemeClr val="bg1"/>
                </a:solidFill>
                <a:latin typeface="Cronos Pro" panose="020C0502030403020304" pitchFamily="34" charset="0"/>
              </a:rPr>
              <a:t>The game will never be over,</a:t>
            </a:r>
            <a:br>
              <a:rPr lang="en-US" sz="2400" dirty="0">
                <a:solidFill>
                  <a:schemeClr val="bg1"/>
                </a:solidFill>
                <a:latin typeface="Cronos Pro" panose="020C0502030403020304" pitchFamily="34" charset="0"/>
              </a:rPr>
            </a:br>
            <a:r>
              <a:rPr lang="en-US" sz="2400" dirty="0">
                <a:solidFill>
                  <a:schemeClr val="bg1"/>
                </a:solidFill>
                <a:latin typeface="Cronos Pro" panose="020C0502030403020304" pitchFamily="34" charset="0"/>
              </a:rPr>
              <a:t>Because we're keeping the dream alive.</a:t>
            </a:r>
          </a:p>
          <a:p>
            <a:endParaRPr lang="en-US" sz="2400" dirty="0">
              <a:solidFill>
                <a:schemeClr val="bg1"/>
              </a:solidFill>
              <a:latin typeface="Cronos Pro" panose="020C0502030403020304" pitchFamily="34" charset="0"/>
            </a:endParaRPr>
          </a:p>
          <a:p>
            <a:endParaRPr lang="en-US" sz="2400" dirty="0">
              <a:solidFill>
                <a:schemeClr val="bg1"/>
              </a:solidFill>
              <a:latin typeface="Cronos Pro" panose="020C0502030403020304" pitchFamily="34" charset="0"/>
            </a:endParaRPr>
          </a:p>
          <a:p>
            <a:endParaRPr lang="es-ES" sz="2400" dirty="0">
              <a:latin typeface="Cronos Pro" panose="020C0502030403020304" pitchFamily="34" charset="0"/>
            </a:endParaRPr>
          </a:p>
        </p:txBody>
      </p:sp>
      <p:sp>
        <p:nvSpPr>
          <p:cNvPr id="9" name="Cerrar llave 8">
            <a:extLst>
              <a:ext uri="{FF2B5EF4-FFF2-40B4-BE49-F238E27FC236}">
                <a16:creationId xmlns:a16="http://schemas.microsoft.com/office/drawing/2014/main" xmlns="" id="{4005A33A-2859-4D1D-A11D-92C97869B0FE}"/>
              </a:ext>
            </a:extLst>
          </p:cNvPr>
          <p:cNvSpPr/>
          <p:nvPr/>
        </p:nvSpPr>
        <p:spPr>
          <a:xfrm>
            <a:off x="5392405" y="4299695"/>
            <a:ext cx="197963" cy="12066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CuadroTexto 9">
            <a:extLst>
              <a:ext uri="{FF2B5EF4-FFF2-40B4-BE49-F238E27FC236}">
                <a16:creationId xmlns:a16="http://schemas.microsoft.com/office/drawing/2014/main" xmlns="" id="{62C22D30-1F20-457C-91CD-FF7803CDD127}"/>
              </a:ext>
            </a:extLst>
          </p:cNvPr>
          <p:cNvSpPr txBox="1"/>
          <p:nvPr/>
        </p:nvSpPr>
        <p:spPr>
          <a:xfrm>
            <a:off x="5656352" y="4752179"/>
            <a:ext cx="471341" cy="369332"/>
          </a:xfrm>
          <a:prstGeom prst="rect">
            <a:avLst/>
          </a:prstGeom>
          <a:noFill/>
        </p:spPr>
        <p:txBody>
          <a:bodyPr wrap="square" rtlCol="0">
            <a:spAutoFit/>
          </a:bodyPr>
          <a:lstStyle/>
          <a:p>
            <a:r>
              <a:rPr lang="es-ES" dirty="0">
                <a:solidFill>
                  <a:srgbClr val="00B0F0"/>
                </a:solidFill>
              </a:rPr>
              <a:t>2</a:t>
            </a:r>
          </a:p>
        </p:txBody>
      </p:sp>
      <p:sp>
        <p:nvSpPr>
          <p:cNvPr id="12" name="Cerrar llave 11">
            <a:extLst>
              <a:ext uri="{FF2B5EF4-FFF2-40B4-BE49-F238E27FC236}">
                <a16:creationId xmlns:a16="http://schemas.microsoft.com/office/drawing/2014/main" xmlns="" id="{CAD54607-1587-45CB-8552-1CE36FECE395}"/>
              </a:ext>
            </a:extLst>
          </p:cNvPr>
          <p:cNvSpPr/>
          <p:nvPr/>
        </p:nvSpPr>
        <p:spPr>
          <a:xfrm>
            <a:off x="5392405" y="5529551"/>
            <a:ext cx="292229" cy="4689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CuadroTexto 12">
            <a:extLst>
              <a:ext uri="{FF2B5EF4-FFF2-40B4-BE49-F238E27FC236}">
                <a16:creationId xmlns:a16="http://schemas.microsoft.com/office/drawing/2014/main" xmlns="" id="{B545A225-D391-43B8-AD53-42BA7FB66468}"/>
              </a:ext>
            </a:extLst>
          </p:cNvPr>
          <p:cNvSpPr txBox="1"/>
          <p:nvPr/>
        </p:nvSpPr>
        <p:spPr>
          <a:xfrm>
            <a:off x="5617924" y="5579534"/>
            <a:ext cx="471341" cy="369332"/>
          </a:xfrm>
          <a:prstGeom prst="rect">
            <a:avLst/>
          </a:prstGeom>
          <a:noFill/>
        </p:spPr>
        <p:txBody>
          <a:bodyPr wrap="square" rtlCol="0">
            <a:spAutoFit/>
          </a:bodyPr>
          <a:lstStyle/>
          <a:p>
            <a:r>
              <a:rPr lang="es-ES" dirty="0">
                <a:solidFill>
                  <a:srgbClr val="00B0F0"/>
                </a:solidFill>
              </a:rPr>
              <a:t>3</a:t>
            </a:r>
          </a:p>
        </p:txBody>
      </p:sp>
      <p:sp>
        <p:nvSpPr>
          <p:cNvPr id="11" name="CuadroTexto 10">
            <a:extLst>
              <a:ext uri="{FF2B5EF4-FFF2-40B4-BE49-F238E27FC236}">
                <a16:creationId xmlns:a16="http://schemas.microsoft.com/office/drawing/2014/main" xmlns="" id="{3D075477-C923-4B6C-9AA9-75E16C74D68A}"/>
              </a:ext>
            </a:extLst>
          </p:cNvPr>
          <p:cNvSpPr txBox="1"/>
          <p:nvPr/>
        </p:nvSpPr>
        <p:spPr>
          <a:xfrm>
            <a:off x="7286920" y="3194589"/>
            <a:ext cx="4251487"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1900</a:t>
            </a:r>
          </a:p>
        </p:txBody>
      </p:sp>
    </p:spTree>
    <p:extLst>
      <p:ext uri="{BB962C8B-B14F-4D97-AF65-F5344CB8AC3E}">
        <p14:creationId xmlns:p14="http://schemas.microsoft.com/office/powerpoint/2010/main" val="17170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5A46579-74EE-4BA0-A236-3CD8D0E0D7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C2E2F8F1-53D7-4CC0-B831-616DDB3A2808}"/>
              </a:ext>
            </a:extLst>
          </p:cNvPr>
          <p:cNvSpPr txBox="1"/>
          <p:nvPr/>
        </p:nvSpPr>
        <p:spPr>
          <a:xfrm>
            <a:off x="1" y="154365"/>
            <a:ext cx="12192000" cy="6617196"/>
          </a:xfrm>
          <a:prstGeom prst="rect">
            <a:avLst/>
          </a:prstGeom>
          <a:noFill/>
        </p:spPr>
        <p:txBody>
          <a:bodyPr wrap="square" rtlCol="0">
            <a:spAutoFit/>
          </a:bodyPr>
          <a:lstStyle/>
          <a:p>
            <a:r>
              <a:rPr lang="en-US" sz="3200" dirty="0">
                <a:solidFill>
                  <a:srgbClr val="00FF00"/>
                </a:solidFill>
                <a:latin typeface="Cronos Pro" panose="020C0502030403020304" pitchFamily="34" charset="0"/>
              </a:rPr>
              <a:t>PIPES OF PEACE (Primera Guerra Mundial) 1914 - 1918</a:t>
            </a:r>
          </a:p>
          <a:p>
            <a:endParaRPr lang="en-US" sz="3200" dirty="0">
              <a:solidFill>
                <a:schemeClr val="bg1"/>
              </a:solidFill>
              <a:latin typeface="Cronos Pro" panose="020C0502030403020304" pitchFamily="34" charset="0"/>
            </a:endParaRPr>
          </a:p>
          <a:p>
            <a:r>
              <a:rPr lang="es-ES" sz="3600" dirty="0">
                <a:solidFill>
                  <a:srgbClr val="FFC000"/>
                </a:solidFill>
                <a:latin typeface="Cronos Pro" panose="020C0502030403020304" pitchFamily="34" charset="0"/>
              </a:rPr>
              <a:t>LUIS: </a:t>
            </a:r>
            <a:r>
              <a:rPr lang="es-ES" sz="3600" dirty="0">
                <a:solidFill>
                  <a:schemeClr val="bg1"/>
                </a:solidFill>
                <a:latin typeface="Cronos Pro" panose="020C0502030403020304" pitchFamily="34" charset="0"/>
              </a:rPr>
              <a:t>¿Habéis oído lo que ha pasado?</a:t>
            </a:r>
          </a:p>
          <a:p>
            <a:r>
              <a:rPr lang="es-ES" sz="3600" dirty="0">
                <a:solidFill>
                  <a:srgbClr val="FFC000"/>
                </a:solidFill>
                <a:latin typeface="Cronos Pro" panose="020C0502030403020304" pitchFamily="34" charset="0"/>
              </a:rPr>
              <a:t>GUILLE: </a:t>
            </a:r>
            <a:r>
              <a:rPr lang="es-ES" sz="3600" dirty="0">
                <a:solidFill>
                  <a:schemeClr val="bg1"/>
                </a:solidFill>
                <a:latin typeface="Cronos Pro" panose="020C0502030403020304" pitchFamily="34" charset="0"/>
              </a:rPr>
              <a:t>Ayer se oyeron villancicos al otro lado de la alambrada.</a:t>
            </a:r>
          </a:p>
          <a:p>
            <a:r>
              <a:rPr lang="es-ES" sz="3600" dirty="0">
                <a:solidFill>
                  <a:srgbClr val="FFC000"/>
                </a:solidFill>
                <a:latin typeface="Cronos Pro" panose="020C0502030403020304" pitchFamily="34" charset="0"/>
              </a:rPr>
              <a:t>LUIS : </a:t>
            </a:r>
            <a:r>
              <a:rPr lang="es-ES" sz="3600" dirty="0">
                <a:solidFill>
                  <a:schemeClr val="bg1"/>
                </a:solidFill>
                <a:latin typeface="Cronos Pro" panose="020C0502030403020304" pitchFamily="34" charset="0"/>
              </a:rPr>
              <a:t>Ya, pero vivimos una guerra diferente, se están liando a bombazos los de la Triple Entente y los de la Triple Alianza.</a:t>
            </a:r>
          </a:p>
          <a:p>
            <a:r>
              <a:rPr lang="es-ES" sz="3600" dirty="0">
                <a:solidFill>
                  <a:srgbClr val="FFC000"/>
                </a:solidFill>
                <a:latin typeface="Cronos Pro" panose="020C0502030403020304" pitchFamily="34" charset="0"/>
              </a:rPr>
              <a:t>JAIME: </a:t>
            </a:r>
            <a:r>
              <a:rPr lang="es-ES" sz="3600" dirty="0">
                <a:solidFill>
                  <a:schemeClr val="bg1"/>
                </a:solidFill>
                <a:latin typeface="Cronos Pro" panose="020C0502030403020304" pitchFamily="34" charset="0"/>
              </a:rPr>
              <a:t>¿Todos ellos a la vez?</a:t>
            </a:r>
          </a:p>
          <a:p>
            <a:r>
              <a:rPr lang="es-ES" sz="3600" dirty="0">
                <a:solidFill>
                  <a:srgbClr val="FFC000"/>
                </a:solidFill>
                <a:latin typeface="Cronos Pro" panose="020C0502030403020304" pitchFamily="34" charset="0"/>
              </a:rPr>
              <a:t>LUIS: </a:t>
            </a:r>
            <a:r>
              <a:rPr lang="es-ES" sz="3600" dirty="0">
                <a:solidFill>
                  <a:schemeClr val="bg1"/>
                </a:solidFill>
                <a:latin typeface="Cronos Pro" panose="020C0502030403020304" pitchFamily="34" charset="0"/>
              </a:rPr>
              <a:t>Me temo que sí. Así llevamos ya varios meses.</a:t>
            </a:r>
          </a:p>
          <a:p>
            <a:r>
              <a:rPr lang="es-ES" sz="3600" dirty="0">
                <a:solidFill>
                  <a:srgbClr val="FFC000"/>
                </a:solidFill>
                <a:latin typeface="Cronos Pro" panose="020C0502030403020304" pitchFamily="34" charset="0"/>
              </a:rPr>
              <a:t>GUILLE: </a:t>
            </a:r>
            <a:r>
              <a:rPr lang="es-ES" sz="3600" dirty="0">
                <a:solidFill>
                  <a:schemeClr val="bg1"/>
                </a:solidFill>
                <a:latin typeface="Cronos Pro" panose="020C0502030403020304" pitchFamily="34" charset="0"/>
              </a:rPr>
              <a:t>Esta guerra no va a ser una guerra más, va a ser una gran guerra</a:t>
            </a:r>
          </a:p>
          <a:p>
            <a:r>
              <a:rPr lang="es-ES" sz="3600" dirty="0">
                <a:solidFill>
                  <a:srgbClr val="FFC000"/>
                </a:solidFill>
                <a:latin typeface="Cronos Pro" panose="020C0502030403020304" pitchFamily="34" charset="0"/>
              </a:rPr>
              <a:t>LUIS: </a:t>
            </a:r>
            <a:r>
              <a:rPr lang="es-ES" sz="3600" dirty="0">
                <a:solidFill>
                  <a:schemeClr val="bg1"/>
                </a:solidFill>
                <a:latin typeface="Cronos Pro" panose="020C0502030403020304" pitchFamily="34" charset="0"/>
              </a:rPr>
              <a:t>¡Se oyen ya las bombas a lo lejos! ¡Poneos a cubierto!</a:t>
            </a:r>
          </a:p>
          <a:p>
            <a:r>
              <a:rPr lang="es-ES" sz="3600" dirty="0">
                <a:solidFill>
                  <a:srgbClr val="FFC000"/>
                </a:solidFill>
                <a:latin typeface="Cronos Pro" panose="020C0502030403020304" pitchFamily="34" charset="0"/>
              </a:rPr>
              <a:t>GUILLE: </a:t>
            </a:r>
            <a:r>
              <a:rPr lang="es-ES" sz="3600" dirty="0">
                <a:solidFill>
                  <a:schemeClr val="bg1"/>
                </a:solidFill>
                <a:latin typeface="Cronos Pro" panose="020C0502030403020304" pitchFamily="34" charset="0"/>
              </a:rPr>
              <a:t>¡Hay que cavar trincheras!          </a:t>
            </a:r>
            <a:r>
              <a:rPr lang="es-ES" sz="3600" dirty="0">
                <a:solidFill>
                  <a:srgbClr val="FFC000"/>
                </a:solidFill>
                <a:latin typeface="Cronos Pro" panose="020C0502030403020304" pitchFamily="34" charset="0"/>
              </a:rPr>
              <a:t>JAIME: </a:t>
            </a:r>
            <a:r>
              <a:rPr lang="es-ES" sz="3600" dirty="0">
                <a:solidFill>
                  <a:schemeClr val="bg1"/>
                </a:solidFill>
                <a:latin typeface="Cronos Pro" panose="020C0502030403020304" pitchFamily="34" charset="0"/>
              </a:rPr>
              <a:t>¡Vamos!</a:t>
            </a:r>
          </a:p>
        </p:txBody>
      </p:sp>
      <p:pic>
        <p:nvPicPr>
          <p:cNvPr id="6" name="Imagen 5">
            <a:extLst>
              <a:ext uri="{FF2B5EF4-FFF2-40B4-BE49-F238E27FC236}">
                <a16:creationId xmlns:a16="http://schemas.microsoft.com/office/drawing/2014/main" xmlns="" id="{6D8CBB11-8E90-4824-8577-09136F55E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3145" y="241685"/>
            <a:ext cx="1653138" cy="929890"/>
          </a:xfrm>
          <a:prstGeom prst="rect">
            <a:avLst/>
          </a:prstGeom>
        </p:spPr>
      </p:pic>
      <p:sp>
        <p:nvSpPr>
          <p:cNvPr id="2" name="CuadroTexto 1">
            <a:extLst>
              <a:ext uri="{FF2B5EF4-FFF2-40B4-BE49-F238E27FC236}">
                <a16:creationId xmlns:a16="http://schemas.microsoft.com/office/drawing/2014/main" xmlns="" id="{4F220059-606B-4445-93AC-7EDB97E0C4DA}"/>
              </a:ext>
            </a:extLst>
          </p:cNvPr>
          <p:cNvSpPr txBox="1"/>
          <p:nvPr/>
        </p:nvSpPr>
        <p:spPr>
          <a:xfrm>
            <a:off x="8782050" y="241685"/>
            <a:ext cx="1653138" cy="923330"/>
          </a:xfrm>
          <a:prstGeom prst="rect">
            <a:avLst/>
          </a:prstGeom>
          <a:noFill/>
        </p:spPr>
        <p:txBody>
          <a:bodyPr wrap="square" rtlCol="0">
            <a:spAutoFit/>
          </a:bodyPr>
          <a:lstStyle/>
          <a:p>
            <a:r>
              <a:rPr lang="es-ES" dirty="0">
                <a:solidFill>
                  <a:schemeClr val="bg1"/>
                </a:solidFill>
              </a:rPr>
              <a:t>Luis, Guille, Ángel, Jaime Z,</a:t>
            </a:r>
          </a:p>
          <a:p>
            <a:r>
              <a:rPr lang="es-ES" dirty="0">
                <a:solidFill>
                  <a:schemeClr val="bg1"/>
                </a:solidFill>
              </a:rPr>
              <a:t>Gerardo Z</a:t>
            </a:r>
          </a:p>
        </p:txBody>
      </p:sp>
    </p:spTree>
    <p:extLst>
      <p:ext uri="{BB962C8B-B14F-4D97-AF65-F5344CB8AC3E}">
        <p14:creationId xmlns:p14="http://schemas.microsoft.com/office/powerpoint/2010/main" val="33892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04E6DA85-6727-4189-9C25-2E30C99C498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xmlns="" id="{989946E2-3F38-4F6B-8A29-84DC68C15B3C}"/>
              </a:ext>
            </a:extLst>
          </p:cNvPr>
          <p:cNvSpPr txBox="1"/>
          <p:nvPr/>
        </p:nvSpPr>
        <p:spPr>
          <a:xfrm>
            <a:off x="11633" y="117693"/>
            <a:ext cx="8946037" cy="6740307"/>
          </a:xfrm>
          <a:prstGeom prst="rect">
            <a:avLst/>
          </a:prstGeom>
          <a:noFill/>
        </p:spPr>
        <p:txBody>
          <a:bodyPr wrap="square" rtlCol="0">
            <a:spAutoFit/>
          </a:bodyPr>
          <a:lstStyle/>
          <a:p>
            <a:r>
              <a:rPr lang="en-US" dirty="0">
                <a:solidFill>
                  <a:srgbClr val="FFC000"/>
                </a:solidFill>
                <a:latin typeface="Cronos Pro" panose="020C0502030403020304" pitchFamily="34" charset="0"/>
              </a:rPr>
              <a:t>I light a candle to our love</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In love our problems disappear</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But all in all we soon discover</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That one and one is all we long to hear</a:t>
            </a:r>
            <a:br>
              <a:rPr lang="en-US" dirty="0">
                <a:solidFill>
                  <a:srgbClr val="FFC000"/>
                </a:solidFill>
                <a:latin typeface="Cronos Pro" panose="020C0502030403020304" pitchFamily="34" charset="0"/>
              </a:rPr>
            </a:br>
            <a:endParaRPr lang="en-US" dirty="0">
              <a:solidFill>
                <a:srgbClr val="FFC000"/>
              </a:solidFill>
              <a:latin typeface="Cronos Pro" panose="020C0502030403020304" pitchFamily="34" charset="0"/>
            </a:endParaRPr>
          </a:p>
          <a:p>
            <a:r>
              <a:rPr lang="en-US" dirty="0">
                <a:solidFill>
                  <a:srgbClr val="00FF00"/>
                </a:solidFill>
                <a:latin typeface="Cronos Pro" panose="020C0502030403020304" pitchFamily="34" charset="0"/>
              </a:rPr>
              <a:t>All 'round the world</a:t>
            </a:r>
            <a:br>
              <a:rPr lang="en-US" dirty="0">
                <a:solidFill>
                  <a:srgbClr val="00FF00"/>
                </a:solidFill>
                <a:latin typeface="Cronos Pro" panose="020C0502030403020304" pitchFamily="34" charset="0"/>
              </a:rPr>
            </a:br>
            <a:r>
              <a:rPr lang="en-US" dirty="0">
                <a:solidFill>
                  <a:srgbClr val="00FF00"/>
                </a:solidFill>
                <a:latin typeface="Cronos Pro" panose="020C0502030403020304" pitchFamily="34" charset="0"/>
              </a:rPr>
              <a:t>Little children being born to the world</a:t>
            </a:r>
          </a:p>
          <a:p>
            <a:r>
              <a:rPr lang="en-US" dirty="0">
                <a:solidFill>
                  <a:srgbClr val="00FF00"/>
                </a:solidFill>
                <a:latin typeface="Cronos Pro" panose="020C0502030403020304" pitchFamily="34" charset="0"/>
              </a:rPr>
              <a:t>Got to give them all we can ‘til the war is won</a:t>
            </a:r>
            <a:r>
              <a:rPr lang="en-US" dirty="0">
                <a:solidFill>
                  <a:srgbClr val="FFC000"/>
                </a:solidFill>
                <a:latin typeface="Cronos Pro" panose="020C0502030403020304" pitchFamily="34" charset="0"/>
              </a:rPr>
              <a:t/>
            </a:r>
            <a:br>
              <a:rPr lang="en-US" dirty="0">
                <a:solidFill>
                  <a:srgbClr val="FFC000"/>
                </a:solidFill>
                <a:latin typeface="Cronos Pro" panose="020C0502030403020304" pitchFamily="34" charset="0"/>
              </a:rPr>
            </a:br>
            <a:r>
              <a:rPr lang="en-US" dirty="0">
                <a:solidFill>
                  <a:srgbClr val="00B0F0"/>
                </a:solidFill>
                <a:latin typeface="Cronos Pro" panose="020C0502030403020304" pitchFamily="34" charset="0"/>
              </a:rPr>
              <a:t>Then will the work be done </a:t>
            </a:r>
          </a:p>
          <a:p>
            <a:r>
              <a:rPr lang="en-US" dirty="0">
                <a:solidFill>
                  <a:srgbClr val="FFC000"/>
                </a:solidFill>
                <a:latin typeface="Cronos Pro" panose="020C0502030403020304" pitchFamily="34" charset="0"/>
              </a:rPr>
              <a:t>Help them to learn (</a:t>
            </a:r>
            <a:r>
              <a:rPr lang="en-US" dirty="0">
                <a:solidFill>
                  <a:srgbClr val="00FF00"/>
                </a:solidFill>
                <a:latin typeface="Cronos Pro" panose="020C0502030403020304" pitchFamily="34" charset="0"/>
              </a:rPr>
              <a:t>help them to learn</a:t>
            </a:r>
            <a:r>
              <a:rPr lang="en-US" dirty="0">
                <a:solidFill>
                  <a:srgbClr val="FFC000"/>
                </a:solidFill>
                <a:latin typeface="Cronos Pro" panose="020C0502030403020304" pitchFamily="34" charset="0"/>
              </a:rPr>
              <a:t>) songs of joy instead of</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Burn baby burn,  (</a:t>
            </a:r>
            <a:r>
              <a:rPr lang="en-US" dirty="0">
                <a:solidFill>
                  <a:srgbClr val="00FF00"/>
                </a:solidFill>
                <a:latin typeface="Cronos Pro" panose="020C0502030403020304" pitchFamily="34" charset="0"/>
              </a:rPr>
              <a:t>burn, baby born) </a:t>
            </a:r>
            <a:r>
              <a:rPr lang="en-US" dirty="0">
                <a:solidFill>
                  <a:srgbClr val="FFC000"/>
                </a:solidFill>
                <a:latin typeface="Cronos Pro" panose="020C0502030403020304" pitchFamily="34" charset="0"/>
              </a:rPr>
              <a:t>let us show them how to play</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The pipes of peace, </a:t>
            </a:r>
            <a:r>
              <a:rPr lang="en-US" dirty="0">
                <a:solidFill>
                  <a:srgbClr val="00B0F0"/>
                </a:solidFill>
                <a:latin typeface="Cronos Pro" panose="020C0502030403020304" pitchFamily="34" charset="0"/>
              </a:rPr>
              <a:t>play the pipes of peace - </a:t>
            </a:r>
            <a:r>
              <a:rPr lang="en-US" b="1" dirty="0">
                <a:solidFill>
                  <a:schemeClr val="bg1"/>
                </a:solidFill>
                <a:latin typeface="Cronos Pro" panose="020C0502030403020304" pitchFamily="34" charset="0"/>
              </a:rPr>
              <a:t>INSTRUMENTAL</a:t>
            </a:r>
            <a:r>
              <a:rPr lang="en-US" dirty="0">
                <a:solidFill>
                  <a:srgbClr val="FFC000"/>
                </a:solidFill>
                <a:latin typeface="Cronos Pro" panose="020C0502030403020304" pitchFamily="34" charset="0"/>
              </a:rPr>
              <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Help me to learn (</a:t>
            </a:r>
            <a:r>
              <a:rPr lang="en-US" dirty="0">
                <a:solidFill>
                  <a:srgbClr val="00FF00"/>
                </a:solidFill>
                <a:latin typeface="Cronos Pro" panose="020C0502030403020304" pitchFamily="34" charset="0"/>
              </a:rPr>
              <a:t>help them to learn</a:t>
            </a:r>
            <a:r>
              <a:rPr lang="en-US" dirty="0">
                <a:solidFill>
                  <a:srgbClr val="FFC000"/>
                </a:solidFill>
                <a:latin typeface="Cronos Pro" panose="020C0502030403020304" pitchFamily="34" charset="0"/>
              </a:rPr>
              <a:t>) songs of joy instead of</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Burn baby burn, (</a:t>
            </a:r>
            <a:r>
              <a:rPr lang="en-US" dirty="0">
                <a:solidFill>
                  <a:srgbClr val="00FF00"/>
                </a:solidFill>
                <a:latin typeface="Cronos Pro" panose="020C0502030403020304" pitchFamily="34" charset="0"/>
              </a:rPr>
              <a:t>burn, baby born) won't you show me how to play </a:t>
            </a:r>
            <a:r>
              <a:rPr lang="en-US" dirty="0">
                <a:solidFill>
                  <a:srgbClr val="FFC000"/>
                </a:solidFill>
                <a:latin typeface="Cronos Pro" panose="020C0502030403020304" pitchFamily="34" charset="0"/>
              </a:rPr>
              <a:t>(how to play)</a:t>
            </a:r>
            <a:br>
              <a:rPr lang="en-US" dirty="0">
                <a:solidFill>
                  <a:srgbClr val="FFC000"/>
                </a:solidFill>
                <a:latin typeface="Cronos Pro" panose="020C0502030403020304" pitchFamily="34" charset="0"/>
              </a:rPr>
            </a:br>
            <a:r>
              <a:rPr lang="en-US" dirty="0">
                <a:solidFill>
                  <a:srgbClr val="00FF00"/>
                </a:solidFill>
                <a:latin typeface="Cronos Pro" panose="020C0502030403020304" pitchFamily="34" charset="0"/>
              </a:rPr>
              <a:t>The pipes of peace </a:t>
            </a:r>
            <a:r>
              <a:rPr lang="en-US" dirty="0">
                <a:solidFill>
                  <a:srgbClr val="FFC000"/>
                </a:solidFill>
                <a:latin typeface="Cronos Pro" panose="020C0502030403020304" pitchFamily="34" charset="0"/>
              </a:rPr>
              <a:t>(pipes of peace) , </a:t>
            </a:r>
            <a:r>
              <a:rPr lang="en-US" dirty="0">
                <a:solidFill>
                  <a:srgbClr val="00B0F0"/>
                </a:solidFill>
                <a:latin typeface="Cronos Pro" panose="020C0502030403020304" pitchFamily="34" charset="0"/>
              </a:rPr>
              <a:t>play the pipes of peace, oh, oh, oh</a:t>
            </a:r>
          </a:p>
          <a:p>
            <a:endParaRPr lang="en-US" dirty="0">
              <a:solidFill>
                <a:srgbClr val="00B0F0"/>
              </a:solidFill>
              <a:latin typeface="Cronos Pro" panose="020C0502030403020304" pitchFamily="34" charset="0"/>
            </a:endParaRPr>
          </a:p>
          <a:p>
            <a:r>
              <a:rPr lang="en-US" dirty="0">
                <a:solidFill>
                  <a:srgbClr val="00FF00"/>
                </a:solidFill>
                <a:latin typeface="Cronos Pro" panose="020C0502030403020304" pitchFamily="34" charset="0"/>
              </a:rPr>
              <a:t>What do you say? </a:t>
            </a:r>
            <a:r>
              <a:rPr lang="en-US" dirty="0">
                <a:solidFill>
                  <a:srgbClr val="FFC000"/>
                </a:solidFill>
                <a:latin typeface="Cronos Pro" panose="020C0502030403020304" pitchFamily="34" charset="0"/>
              </a:rPr>
              <a:t>(what do you say?) </a:t>
            </a:r>
            <a:r>
              <a:rPr lang="en-US" dirty="0">
                <a:solidFill>
                  <a:srgbClr val="00FF00"/>
                </a:solidFill>
                <a:latin typeface="Cronos Pro" panose="020C0502030403020304" pitchFamily="34" charset="0"/>
              </a:rPr>
              <a:t>Will the human race</a:t>
            </a:r>
            <a:br>
              <a:rPr lang="en-US" dirty="0">
                <a:solidFill>
                  <a:srgbClr val="00FF00"/>
                </a:solidFill>
                <a:latin typeface="Cronos Pro" panose="020C0502030403020304" pitchFamily="34" charset="0"/>
              </a:rPr>
            </a:br>
            <a:r>
              <a:rPr lang="en-US" dirty="0">
                <a:solidFill>
                  <a:srgbClr val="00FF00"/>
                </a:solidFill>
                <a:latin typeface="Cronos Pro" panose="020C0502030403020304" pitchFamily="34" charset="0"/>
              </a:rPr>
              <a:t>Be run in a day? </a:t>
            </a:r>
            <a:r>
              <a:rPr lang="en-US" dirty="0">
                <a:solidFill>
                  <a:srgbClr val="FFC000"/>
                </a:solidFill>
                <a:latin typeface="Cronos Pro" panose="020C0502030403020304" pitchFamily="34" charset="0"/>
              </a:rPr>
              <a:t>(in a day?) </a:t>
            </a:r>
            <a:r>
              <a:rPr lang="en-US" dirty="0">
                <a:solidFill>
                  <a:srgbClr val="00FF00"/>
                </a:solidFill>
                <a:latin typeface="Cronos Pro" panose="020C0502030403020304" pitchFamily="34" charset="0"/>
              </a:rPr>
              <a:t>Or will someone save</a:t>
            </a:r>
            <a:br>
              <a:rPr lang="en-US" dirty="0">
                <a:solidFill>
                  <a:srgbClr val="00FF00"/>
                </a:solidFill>
                <a:latin typeface="Cronos Pro" panose="020C0502030403020304" pitchFamily="34" charset="0"/>
              </a:rPr>
            </a:br>
            <a:r>
              <a:rPr lang="en-US" dirty="0">
                <a:solidFill>
                  <a:srgbClr val="00FF00"/>
                </a:solidFill>
                <a:latin typeface="Cronos Pro" panose="020C0502030403020304" pitchFamily="34" charset="0"/>
              </a:rPr>
              <a:t>This planet we're playing on?</a:t>
            </a:r>
            <a:r>
              <a:rPr lang="en-US" dirty="0">
                <a:solidFill>
                  <a:srgbClr val="FFC000"/>
                </a:solidFill>
                <a:latin typeface="Cronos Pro" panose="020C0502030403020304" pitchFamily="34" charset="0"/>
              </a:rPr>
              <a:t/>
            </a:r>
            <a:br>
              <a:rPr lang="en-US" dirty="0">
                <a:solidFill>
                  <a:srgbClr val="FFC000"/>
                </a:solidFill>
                <a:latin typeface="Cronos Pro" panose="020C0502030403020304" pitchFamily="34" charset="0"/>
              </a:rPr>
            </a:br>
            <a:r>
              <a:rPr lang="en-US" dirty="0">
                <a:solidFill>
                  <a:srgbClr val="00B0F0"/>
                </a:solidFill>
                <a:latin typeface="Cronos Pro" panose="020C0502030403020304" pitchFamily="34" charset="0"/>
              </a:rPr>
              <a:t>Is it the only one? </a:t>
            </a:r>
            <a:r>
              <a:rPr lang="en-US" dirty="0">
                <a:solidFill>
                  <a:srgbClr val="FF0000"/>
                </a:solidFill>
                <a:latin typeface="Cronos Pro" panose="020C0502030403020304" pitchFamily="34" charset="0"/>
              </a:rPr>
              <a:t>(what are we going to do?)</a:t>
            </a:r>
            <a:r>
              <a:rPr lang="en-US" dirty="0">
                <a:solidFill>
                  <a:srgbClr val="FFC000"/>
                </a:solidFill>
                <a:latin typeface="Cronos Pro" panose="020C0502030403020304" pitchFamily="34" charset="0"/>
              </a:rPr>
              <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Help them to see </a:t>
            </a:r>
            <a:r>
              <a:rPr lang="en-US" dirty="0">
                <a:solidFill>
                  <a:srgbClr val="00FF00"/>
                </a:solidFill>
                <a:latin typeface="Cronos Pro" panose="020C0502030403020304" pitchFamily="34" charset="0"/>
              </a:rPr>
              <a:t>(help them to see) </a:t>
            </a:r>
            <a:r>
              <a:rPr lang="en-US" dirty="0">
                <a:solidFill>
                  <a:srgbClr val="FFC000"/>
                </a:solidFill>
                <a:latin typeface="Cronos Pro" panose="020C0502030403020304" pitchFamily="34" charset="0"/>
              </a:rPr>
              <a:t>that the people here</a:t>
            </a:r>
            <a:br>
              <a:rPr lang="en-US" dirty="0">
                <a:solidFill>
                  <a:srgbClr val="FFC000"/>
                </a:solidFill>
                <a:latin typeface="Cronos Pro" panose="020C0502030403020304" pitchFamily="34" charset="0"/>
              </a:rPr>
            </a:br>
            <a:r>
              <a:rPr lang="en-US" dirty="0">
                <a:solidFill>
                  <a:srgbClr val="FFC000"/>
                </a:solidFill>
                <a:latin typeface="Cronos Pro" panose="020C0502030403020304" pitchFamily="34" charset="0"/>
              </a:rPr>
              <a:t>Are like you and me, </a:t>
            </a:r>
            <a:r>
              <a:rPr lang="en-US" dirty="0">
                <a:solidFill>
                  <a:srgbClr val="00FF00"/>
                </a:solidFill>
                <a:latin typeface="Cronos Pro" panose="020C0502030403020304" pitchFamily="34" charset="0"/>
              </a:rPr>
              <a:t>(like you and me) let us show them how to play </a:t>
            </a:r>
            <a:r>
              <a:rPr lang="en-US" dirty="0">
                <a:solidFill>
                  <a:srgbClr val="FFC000"/>
                </a:solidFill>
                <a:latin typeface="Cronos Pro" panose="020C0502030403020304" pitchFamily="34" charset="0"/>
              </a:rPr>
              <a:t>(how to play)</a:t>
            </a:r>
            <a:br>
              <a:rPr lang="en-US" dirty="0">
                <a:solidFill>
                  <a:srgbClr val="FFC000"/>
                </a:solidFill>
                <a:latin typeface="Cronos Pro" panose="020C0502030403020304" pitchFamily="34" charset="0"/>
              </a:rPr>
            </a:br>
            <a:r>
              <a:rPr lang="en-US" dirty="0">
                <a:solidFill>
                  <a:srgbClr val="00FF00"/>
                </a:solidFill>
                <a:latin typeface="Cronos Pro" panose="020C0502030403020304" pitchFamily="34" charset="0"/>
              </a:rPr>
              <a:t>The pipes of peace</a:t>
            </a:r>
            <a:r>
              <a:rPr lang="en-US" dirty="0">
                <a:solidFill>
                  <a:srgbClr val="FFC000"/>
                </a:solidFill>
                <a:latin typeface="Cronos Pro" panose="020C0502030403020304" pitchFamily="34" charset="0"/>
              </a:rPr>
              <a:t>, (pipes of peace) </a:t>
            </a:r>
            <a:r>
              <a:rPr lang="en-US" dirty="0">
                <a:solidFill>
                  <a:srgbClr val="00B0F0"/>
                </a:solidFill>
                <a:latin typeface="Cronos Pro" panose="020C0502030403020304" pitchFamily="34" charset="0"/>
              </a:rPr>
              <a:t>play the pipes of peace, oh, oh, oh</a:t>
            </a:r>
          </a:p>
          <a:p>
            <a:endParaRPr lang="es-ES" dirty="0">
              <a:solidFill>
                <a:srgbClr val="FFC000"/>
              </a:solidFill>
            </a:endParaRPr>
          </a:p>
        </p:txBody>
      </p:sp>
      <p:pic>
        <p:nvPicPr>
          <p:cNvPr id="1026" name="Picture 2" descr="Imagen relacionada">
            <a:extLst>
              <a:ext uri="{FF2B5EF4-FFF2-40B4-BE49-F238E27FC236}">
                <a16:creationId xmlns:a16="http://schemas.microsoft.com/office/drawing/2014/main" xmlns="" id="{9EC22447-BE2A-4CF7-B9BA-18BC72152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241" y="73058"/>
            <a:ext cx="5715001" cy="26908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F331AB58-6DC2-4FEC-B5BC-C3B64B1B039D}"/>
              </a:ext>
            </a:extLst>
          </p:cNvPr>
          <p:cNvSpPr txBox="1"/>
          <p:nvPr/>
        </p:nvSpPr>
        <p:spPr>
          <a:xfrm>
            <a:off x="7635711" y="3721222"/>
            <a:ext cx="4251487" cy="2046714"/>
          </a:xfrm>
          <a:prstGeom prst="rect">
            <a:avLst/>
          </a:prstGeom>
          <a:noFill/>
        </p:spPr>
        <p:txBody>
          <a:bodyPr wrap="square" rtlCol="0">
            <a:spAutoFit/>
          </a:bodyPr>
          <a:lstStyle/>
          <a:p>
            <a:pPr algn="r"/>
            <a:r>
              <a:rPr lang="es-ES" sz="12700" dirty="0">
                <a:solidFill>
                  <a:schemeClr val="bg1"/>
                </a:solidFill>
                <a:latin typeface="AR DARLING" panose="02000000000000000000" pitchFamily="2" charset="0"/>
              </a:rPr>
              <a:t>1914</a:t>
            </a:r>
          </a:p>
        </p:txBody>
      </p:sp>
      <p:sp>
        <p:nvSpPr>
          <p:cNvPr id="7" name="CuadroTexto 6">
            <a:extLst>
              <a:ext uri="{FF2B5EF4-FFF2-40B4-BE49-F238E27FC236}">
                <a16:creationId xmlns:a16="http://schemas.microsoft.com/office/drawing/2014/main" xmlns="" id="{F9E702E3-F320-4974-80FF-0461B933B8A6}"/>
              </a:ext>
            </a:extLst>
          </p:cNvPr>
          <p:cNvSpPr txBox="1"/>
          <p:nvPr/>
        </p:nvSpPr>
        <p:spPr>
          <a:xfrm>
            <a:off x="6267448" y="2772616"/>
            <a:ext cx="4341043" cy="369332"/>
          </a:xfrm>
          <a:prstGeom prst="rect">
            <a:avLst/>
          </a:prstGeom>
          <a:noFill/>
        </p:spPr>
        <p:txBody>
          <a:bodyPr wrap="square" rtlCol="0">
            <a:spAutoFit/>
          </a:bodyPr>
          <a:lstStyle/>
          <a:p>
            <a:r>
              <a:rPr lang="es-ES" dirty="0">
                <a:solidFill>
                  <a:srgbClr val="B07BD7"/>
                </a:solidFill>
              </a:rPr>
              <a:t>Pipes </a:t>
            </a:r>
            <a:r>
              <a:rPr lang="es-ES" dirty="0" err="1">
                <a:solidFill>
                  <a:srgbClr val="B07BD7"/>
                </a:solidFill>
              </a:rPr>
              <a:t>of</a:t>
            </a:r>
            <a:r>
              <a:rPr lang="es-ES" dirty="0">
                <a:solidFill>
                  <a:srgbClr val="B07BD7"/>
                </a:solidFill>
              </a:rPr>
              <a:t> </a:t>
            </a:r>
            <a:r>
              <a:rPr lang="es-ES" dirty="0" err="1">
                <a:solidFill>
                  <a:srgbClr val="B07BD7"/>
                </a:solidFill>
              </a:rPr>
              <a:t>Peace</a:t>
            </a:r>
            <a:r>
              <a:rPr lang="es-ES" dirty="0">
                <a:solidFill>
                  <a:srgbClr val="B07BD7"/>
                </a:solidFill>
              </a:rPr>
              <a:t> (Paul McCartney) - 1983</a:t>
            </a:r>
          </a:p>
        </p:txBody>
      </p:sp>
    </p:spTree>
    <p:extLst>
      <p:ext uri="{BB962C8B-B14F-4D97-AF65-F5344CB8AC3E}">
        <p14:creationId xmlns:p14="http://schemas.microsoft.com/office/powerpoint/2010/main" val="42016190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97589</TotalTime>
  <Words>2335</Words>
  <Application>Microsoft Office PowerPoint</Application>
  <PresentationFormat>Panorámica</PresentationFormat>
  <Paragraphs>358</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 DARLING</vt:lpstr>
      <vt:lpstr>Arial</vt:lpstr>
      <vt:lpstr>Calibri</vt:lpstr>
      <vt:lpstr>Calibri Light</vt:lpstr>
      <vt:lpstr>Cronos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Durango</dc:creator>
  <cp:lastModifiedBy>Miguel Durango</cp:lastModifiedBy>
  <cp:revision>327</cp:revision>
  <dcterms:created xsi:type="dcterms:W3CDTF">2018-09-16T19:46:40Z</dcterms:created>
  <dcterms:modified xsi:type="dcterms:W3CDTF">2019-06-02T13:05:07Z</dcterms:modified>
</cp:coreProperties>
</file>